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195"/>
    <a:srgbClr val="4001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bstraction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6659563" cy="936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6165850"/>
            <a:ext cx="5364162" cy="69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692150"/>
            <a:ext cx="1908175" cy="5329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692150"/>
            <a:ext cx="5572125" cy="5329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15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Abstraction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92150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00200"/>
            <a:ext cx="76327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85916" y="1285860"/>
            <a:ext cx="11287204" cy="3071834"/>
          </a:xfrm>
        </p:spPr>
        <p:txBody>
          <a:bodyPr/>
          <a:lstStyle/>
          <a:p>
            <a:r>
              <a:rPr lang="ru-RU" b="1" dirty="0" smtClean="0"/>
              <a:t> УДИВИТЕЛЬНЫЕ ЧИСЛА</a:t>
            </a:r>
            <a:endParaRPr lang="ru-RU" b="1" dirty="0"/>
          </a:p>
        </p:txBody>
      </p:sp>
      <p:pic>
        <p:nvPicPr>
          <p:cNvPr id="4" name="Рисунок 3" descr="1263847580_cif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56554" flipH="1" flipV="1">
            <a:off x="867597" y="3481034"/>
            <a:ext cx="2189678" cy="21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1250">
            <a:off x="6321775" y="320991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ЛЮДОЧКА\Л.Л\АНИМАЦИИ\Супер Ляна\stars_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2549">
            <a:off x="6786578" y="785794"/>
            <a:ext cx="1771650" cy="1438275"/>
          </a:xfrm>
          <a:prstGeom prst="rect">
            <a:avLst/>
          </a:prstGeom>
          <a:noFill/>
        </p:spPr>
      </p:pic>
      <p:pic>
        <p:nvPicPr>
          <p:cNvPr id="7" name="Picture 4" descr="D:\ЛЮДОЧКА\Л.Л\АНИМАЦИИ\Супер Ляна\stars_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82549">
            <a:off x="1058401" y="3773838"/>
            <a:ext cx="1771650" cy="1438275"/>
          </a:xfrm>
          <a:prstGeom prst="rect">
            <a:avLst/>
          </a:prstGeom>
          <a:noFill/>
        </p:spPr>
      </p:pic>
      <p:pic>
        <p:nvPicPr>
          <p:cNvPr id="8" name="Picture 2" descr="D:\ЗАГРУЗКИ\ЗАГРУЖЕННЫЕ\35338923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4929198"/>
            <a:ext cx="1428750" cy="1381125"/>
          </a:xfrm>
          <a:prstGeom prst="rect">
            <a:avLst/>
          </a:prstGeom>
          <a:noFill/>
        </p:spPr>
      </p:pic>
      <p:pic>
        <p:nvPicPr>
          <p:cNvPr id="9" name="Picture 20" descr="D:\ЗАГРУЗКИ\ЗАГРУЖЕННЫЕ\аниме\53194600_float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714356"/>
            <a:ext cx="952500" cy="1143000"/>
          </a:xfrm>
          <a:prstGeom prst="rect">
            <a:avLst/>
          </a:prstGeom>
          <a:noFill/>
        </p:spPr>
      </p:pic>
      <p:pic>
        <p:nvPicPr>
          <p:cNvPr id="10" name="Picture 20" descr="D:\ЗАГРУЗКИ\ЗАГРУЖЕННЫЕ\аниме\53194600_float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5000636"/>
            <a:ext cx="952500" cy="1143000"/>
          </a:xfrm>
          <a:prstGeom prst="rect">
            <a:avLst/>
          </a:prstGeom>
          <a:noFill/>
        </p:spPr>
      </p:pic>
      <p:pic>
        <p:nvPicPr>
          <p:cNvPr id="11" name="Picture 20" descr="D:\ЗАГРУЗКИ\ЗАГРУЖЕННЫЕ\аниме\53194600_float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5357826"/>
            <a:ext cx="952500" cy="1143000"/>
          </a:xfrm>
          <a:prstGeom prst="rect">
            <a:avLst/>
          </a:prstGeom>
          <a:noFill/>
        </p:spPr>
      </p:pic>
      <p:pic>
        <p:nvPicPr>
          <p:cNvPr id="12" name="Picture 20" descr="D:\ЗАГРУЗКИ\ЗАГРУЖЕННЫЕ\аниме\53194600_float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143248"/>
            <a:ext cx="952500" cy="1143000"/>
          </a:xfrm>
          <a:prstGeom prst="rect">
            <a:avLst/>
          </a:prstGeom>
          <a:noFill/>
        </p:spPr>
      </p:pic>
      <p:pic>
        <p:nvPicPr>
          <p:cNvPr id="13" name="Picture 20" descr="D:\ЗАГРУЗКИ\ЗАГРУЖЕННЫЕ\аниме\53194600_float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286388"/>
            <a:ext cx="952500" cy="1143000"/>
          </a:xfrm>
          <a:prstGeom prst="rect">
            <a:avLst/>
          </a:prstGeom>
          <a:noFill/>
        </p:spPr>
      </p:pic>
      <p:pic>
        <p:nvPicPr>
          <p:cNvPr id="14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6419850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6419850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6419850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6419850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6419850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8700" y="6419850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16227.vk.me/v616227404/63fd1/gQb8uVjV36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143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V="1">
            <a:off x="2643174" y="4786322"/>
            <a:ext cx="378621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4" name="Picture 14" descr="D:\ЗАГРУЗКИ\ЗАГРУЖЕННЫЕ\аниме\33\ornament-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143512"/>
            <a:ext cx="5072098" cy="409575"/>
          </a:xfrm>
          <a:prstGeom prst="rect">
            <a:avLst/>
          </a:prstGeom>
          <a:noFill/>
        </p:spPr>
      </p:pic>
      <p:pic>
        <p:nvPicPr>
          <p:cNvPr id="5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071546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00570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214818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500042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16227.vk.me/v616227404/63fd8/zXNiLiTu8w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5072074"/>
            <a:ext cx="49292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214950"/>
            <a:ext cx="495300" cy="438150"/>
          </a:xfrm>
          <a:prstGeom prst="rect">
            <a:avLst/>
          </a:prstGeom>
          <a:noFill/>
        </p:spPr>
      </p:pic>
      <p:pic>
        <p:nvPicPr>
          <p:cNvPr id="5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500570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00372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3116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143512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000372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16227.vk.me/v616227404/63fca/PH2Yn_mz3h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42955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929330"/>
            <a:ext cx="495300" cy="438150"/>
          </a:xfrm>
          <a:prstGeom prst="rect">
            <a:avLst/>
          </a:prstGeom>
          <a:noFill/>
        </p:spPr>
      </p:pic>
      <p:pic>
        <p:nvPicPr>
          <p:cNvPr id="4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929330"/>
            <a:ext cx="495300" cy="438150"/>
          </a:xfrm>
          <a:prstGeom prst="rect">
            <a:avLst/>
          </a:prstGeom>
          <a:noFill/>
        </p:spPr>
      </p:pic>
      <p:pic>
        <p:nvPicPr>
          <p:cNvPr id="5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95300" cy="438150"/>
          </a:xfrm>
          <a:prstGeom prst="rect">
            <a:avLst/>
          </a:prstGeom>
          <a:noFill/>
        </p:spPr>
      </p:pic>
      <p:pic>
        <p:nvPicPr>
          <p:cNvPr id="8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95300" cy="438150"/>
          </a:xfrm>
          <a:prstGeom prst="rect">
            <a:avLst/>
          </a:prstGeom>
          <a:noFill/>
        </p:spPr>
      </p:pic>
      <p:pic>
        <p:nvPicPr>
          <p:cNvPr id="9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95300" cy="438150"/>
          </a:xfrm>
          <a:prstGeom prst="rect">
            <a:avLst/>
          </a:prstGeom>
          <a:noFill/>
        </p:spPr>
      </p:pic>
      <p:pic>
        <p:nvPicPr>
          <p:cNvPr id="10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357166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786454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5357826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2214554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1357298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3929066"/>
            <a:ext cx="495300" cy="438150"/>
          </a:xfrm>
          <a:prstGeom prst="rect">
            <a:avLst/>
          </a:prstGeom>
          <a:noFill/>
        </p:spPr>
      </p:pic>
      <p:pic>
        <p:nvPicPr>
          <p:cNvPr id="17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495300" cy="438150"/>
          </a:xfrm>
          <a:prstGeom prst="rect">
            <a:avLst/>
          </a:prstGeom>
          <a:noFill/>
        </p:spPr>
      </p:pic>
      <p:pic>
        <p:nvPicPr>
          <p:cNvPr id="18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6000768"/>
            <a:ext cx="495300" cy="438150"/>
          </a:xfrm>
          <a:prstGeom prst="rect">
            <a:avLst/>
          </a:prstGeom>
          <a:noFill/>
        </p:spPr>
      </p:pic>
      <p:pic>
        <p:nvPicPr>
          <p:cNvPr id="19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929330"/>
            <a:ext cx="495300" cy="438150"/>
          </a:xfrm>
          <a:prstGeom prst="rect">
            <a:avLst/>
          </a:prstGeom>
          <a:noFill/>
        </p:spPr>
      </p:pic>
      <p:pic>
        <p:nvPicPr>
          <p:cNvPr id="20" name="Picture 32" descr="D:\ЗАГРУЗКИ\ЗАГРУЖЕННЫЕ\аниме\33\zvezdochki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49530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ion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Abstraction</Template>
  <TotalTime>190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Abstraction</vt:lpstr>
      <vt:lpstr> УДИВИТЕЛЬНЫЕ ЧИСЛА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23</cp:revision>
  <dcterms:created xsi:type="dcterms:W3CDTF">2010-02-27T06:09:58Z</dcterms:created>
  <dcterms:modified xsi:type="dcterms:W3CDTF">2014-09-16T18:14:13Z</dcterms:modified>
</cp:coreProperties>
</file>