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B1D7B-4E19-4CDD-86D1-3100D42EA14B}" type="datetimeFigureOut">
              <a:rPr lang="ru-RU" smtClean="0"/>
              <a:t>17.10.2009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2BFC7-0C0E-4E82-A861-46EB2BCDA9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1B892-AE89-4743-B50B-3837A380918E}" type="slidenum">
              <a:rPr lang="ru-RU"/>
              <a:pPr/>
              <a:t>1</a:t>
            </a:fld>
            <a:endParaRPr lang="ru-RU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700E5-5AFC-47D8-A481-7A43E10F299E}" type="slidenum">
              <a:rPr lang="ru-RU"/>
              <a:pPr/>
              <a:t>3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9781" name="Picture 5" descr="8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47650" y="0"/>
            <a:ext cx="9467850" cy="6858000"/>
          </a:xfrm>
          <a:prstGeom prst="rect">
            <a:avLst/>
          </a:prstGeom>
          <a:noFill/>
        </p:spPr>
      </p:pic>
      <p:pic>
        <p:nvPicPr>
          <p:cNvPr id="459780" name="Picture 4" descr="2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2088" y="0"/>
            <a:ext cx="2698751" cy="46259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4143380"/>
            <a:ext cx="88582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3000" dirty="0" smtClean="0"/>
              <a:t>Це   цікаво</a:t>
            </a:r>
            <a:endParaRPr lang="ru-RU" sz="1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0.20278 0.07106 C 0.24532 0.08727 0.30903 0.09653 0.37518 0.09653 C 0.45087 0.09653 0.51146 0.08727 0.554 0.07106 L 0.75695 1.48148E-6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238042" cy="914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 початку  20ст. у школах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застосували  метод піднесення  до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квадрату  двоцифрових чисел, які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закінчувалися  на 5 : останніми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цифрами</a:t>
            </a:r>
            <a:r>
              <a:rPr kumimoji="0" lang="uk-UA" sz="4000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результату  завжди є 25,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перші цифри</a:t>
            </a:r>
            <a:r>
              <a:rPr kumimoji="0" lang="uk-UA" sz="4000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шуканого числа є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добутком першої </a:t>
            </a:r>
            <a:r>
              <a:rPr kumimoji="0" lang="uk-UA" sz="4000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цифри числа,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яке підносять до квадрату,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наступну.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4000" i="1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00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00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Наприклад, 25²=(2·3)25=625.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36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447800" y="3810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pic>
        <p:nvPicPr>
          <p:cNvPr id="8206" name="Picture 14" descr="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42918"/>
          </a:xfrm>
          <a:prstGeom prst="rect">
            <a:avLst/>
          </a:prstGeom>
          <a:noFill/>
        </p:spPr>
      </p:pic>
      <p:pic>
        <p:nvPicPr>
          <p:cNvPr id="8207" name="Picture 15" descr="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214702" y="3214702"/>
            <a:ext cx="6858000" cy="428596"/>
          </a:xfrm>
          <a:prstGeom prst="rect">
            <a:avLst/>
          </a:prstGeom>
          <a:noFill/>
        </p:spPr>
      </p:pic>
      <p:pic>
        <p:nvPicPr>
          <p:cNvPr id="8208" name="Picture 16" descr="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500702" y="3214702"/>
            <a:ext cx="6858000" cy="428596"/>
          </a:xfrm>
          <a:prstGeom prst="rect">
            <a:avLst/>
          </a:prstGeom>
          <a:noFill/>
        </p:spPr>
      </p:pic>
      <p:pic>
        <p:nvPicPr>
          <p:cNvPr id="8209" name="Picture 17" descr="4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86520"/>
            <a:ext cx="9144000" cy="57148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28728" y="1071546"/>
            <a:ext cx="6000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000" i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Наприклад,</a:t>
            </a:r>
            <a:r>
              <a:rPr lang="uk-UA" sz="60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25²=(</a:t>
            </a:r>
            <a:r>
              <a:rPr lang="uk-UA" sz="60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2·3)25=625</a:t>
            </a:r>
          </a:p>
          <a:p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3244334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7200" i="1" dirty="0" smtClean="0">
                <a:latin typeface="Times New Roman" pitchFamily="18" charset="0"/>
                <a:cs typeface="Times New Roman" pitchFamily="18" charset="0"/>
              </a:rPr>
              <a:t>35²=(3</a:t>
            </a:r>
            <a:r>
              <a:rPr lang="uk-UA" sz="72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·</a:t>
            </a:r>
            <a:r>
              <a:rPr lang="uk-UA" sz="7200" i="1" dirty="0" smtClean="0">
                <a:latin typeface="Times New Roman" pitchFamily="18" charset="0"/>
                <a:cs typeface="Times New Roman" pitchFamily="18" charset="0"/>
              </a:rPr>
              <a:t>4)25=1225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</TotalTime>
  <Words>71</Words>
  <PresentationFormat>Экран (4:3)</PresentationFormat>
  <Paragraphs>18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Метро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Ляна</dc:creator>
  <cp:lastModifiedBy>Ляна</cp:lastModifiedBy>
  <cp:revision>7</cp:revision>
  <dcterms:created xsi:type="dcterms:W3CDTF">2009-10-17T12:03:01Z</dcterms:created>
  <dcterms:modified xsi:type="dcterms:W3CDTF">2009-10-17T12:45:30Z</dcterms:modified>
</cp:coreProperties>
</file>