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7" r:id="rId2"/>
    <p:sldId id="266" r:id="rId3"/>
    <p:sldId id="274" r:id="rId4"/>
    <p:sldId id="267" r:id="rId5"/>
    <p:sldId id="278" r:id="rId6"/>
    <p:sldId id="273" r:id="rId7"/>
    <p:sldId id="270" r:id="rId8"/>
    <p:sldId id="271" r:id="rId9"/>
    <p:sldId id="259" r:id="rId10"/>
    <p:sldId id="277" r:id="rId11"/>
    <p:sldId id="260" r:id="rId12"/>
    <p:sldId id="261" r:id="rId13"/>
    <p:sldId id="262" r:id="rId14"/>
    <p:sldId id="279" r:id="rId15"/>
    <p:sldId id="280" r:id="rId16"/>
    <p:sldId id="264" r:id="rId17"/>
    <p:sldId id="26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264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E33E44-26E3-44FA-9D6A-D37B6CC7C359}" type="datetimeFigureOut">
              <a:rPr lang="ru-RU" smtClean="0"/>
              <a:pPr/>
              <a:t>17.02.2010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44398B-3911-4264-974C-FF90AB52CFB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26F486-ABD3-497B-A073-E7DA55E3D4A2}" type="slidenum">
              <a:rPr lang="ru-RU"/>
              <a:pPr/>
              <a:t>1</a:t>
            </a:fld>
            <a:endParaRPr lang="ru-RU" dirty="0"/>
          </a:p>
        </p:txBody>
      </p:sp>
      <p:sp>
        <p:nvSpPr>
          <p:cNvPr id="448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8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46C1A6-E6FF-4F30-83C1-74705EF1D1E3}" type="slidenum">
              <a:rPr lang="ru-RU"/>
              <a:pPr/>
              <a:t>2</a:t>
            </a:fld>
            <a:endParaRPr lang="ru-RU"/>
          </a:p>
        </p:txBody>
      </p:sp>
      <p:sp>
        <p:nvSpPr>
          <p:cNvPr id="579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9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Математика 6 класс. Н.Я.Виленкин.   Стр. 35.</a:t>
            </a:r>
          </a:p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46C1A6-E6FF-4F30-83C1-74705EF1D1E3}" type="slidenum">
              <a:rPr lang="ru-RU"/>
              <a:pPr/>
              <a:t>4</a:t>
            </a:fld>
            <a:endParaRPr lang="ru-RU"/>
          </a:p>
        </p:txBody>
      </p:sp>
      <p:sp>
        <p:nvSpPr>
          <p:cNvPr id="579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9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46C1A6-E6FF-4F30-83C1-74705EF1D1E3}" type="slidenum">
              <a:rPr lang="ru-RU"/>
              <a:pPr/>
              <a:t>5</a:t>
            </a:fld>
            <a:endParaRPr lang="ru-RU"/>
          </a:p>
        </p:txBody>
      </p:sp>
      <p:sp>
        <p:nvSpPr>
          <p:cNvPr id="579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9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46C1A6-E6FF-4F30-83C1-74705EF1D1E3}" type="slidenum">
              <a:rPr lang="ru-RU"/>
              <a:pPr/>
              <a:t>10</a:t>
            </a:fld>
            <a:endParaRPr lang="ru-RU"/>
          </a:p>
        </p:txBody>
      </p:sp>
      <p:sp>
        <p:nvSpPr>
          <p:cNvPr id="579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9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17.02.2010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1;&#1103;&#1085;&#1072;\Desktop\&#1047;&#1072;&#1076;&#1072;&#1095;&#1110;%20&#1096;&#1091;&#1090;&#1082;&#1080;\Autorun.wav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gif"/><Relationship Id="rId4" Type="http://schemas.openxmlformats.org/officeDocument/2006/relationships/image" Target="../media/image34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gif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13" Type="http://schemas.openxmlformats.org/officeDocument/2006/relationships/image" Target="../media/image18.gif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2.gif"/><Relationship Id="rId12" Type="http://schemas.openxmlformats.org/officeDocument/2006/relationships/image" Target="../media/image17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1;&#1103;&#1085;&#1072;\Desktop\&#1047;&#1072;&#1076;&#1072;&#1095;&#1110;%20&#1096;&#1091;&#1090;&#1082;&#1080;\11%20&#1044;&#1086;&#1088;&#1086;&#1078;&#1082;&#1072;%2011.wma" TargetMode="External"/><Relationship Id="rId6" Type="http://schemas.openxmlformats.org/officeDocument/2006/relationships/image" Target="../media/image11.gif"/><Relationship Id="rId11" Type="http://schemas.openxmlformats.org/officeDocument/2006/relationships/image" Target="../media/image16.gif"/><Relationship Id="rId5" Type="http://schemas.openxmlformats.org/officeDocument/2006/relationships/image" Target="../media/image10.gif"/><Relationship Id="rId10" Type="http://schemas.openxmlformats.org/officeDocument/2006/relationships/image" Target="../media/image15.gif"/><Relationship Id="rId4" Type="http://schemas.openxmlformats.org/officeDocument/2006/relationships/image" Target="../media/image5.jpeg"/><Relationship Id="rId9" Type="http://schemas.openxmlformats.org/officeDocument/2006/relationships/image" Target="../media/image14.gif"/><Relationship Id="rId1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gif"/><Relationship Id="rId3" Type="http://schemas.openxmlformats.org/officeDocument/2006/relationships/slide" Target="slide1.xml"/><Relationship Id="rId7" Type="http://schemas.openxmlformats.org/officeDocument/2006/relationships/image" Target="../media/image22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gif"/><Relationship Id="rId5" Type="http://schemas.openxmlformats.org/officeDocument/2006/relationships/image" Target="../media/image20.gif"/><Relationship Id="rId4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gif"/><Relationship Id="rId3" Type="http://schemas.openxmlformats.org/officeDocument/2006/relationships/slide" Target="slide1.xml"/><Relationship Id="rId7" Type="http://schemas.openxmlformats.org/officeDocument/2006/relationships/image" Target="../media/image21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gif"/><Relationship Id="rId11" Type="http://schemas.openxmlformats.org/officeDocument/2006/relationships/image" Target="../media/image28.jpeg"/><Relationship Id="rId5" Type="http://schemas.openxmlformats.org/officeDocument/2006/relationships/image" Target="../media/image24.gif"/><Relationship Id="rId10" Type="http://schemas.openxmlformats.org/officeDocument/2006/relationships/image" Target="../media/image27.png"/><Relationship Id="rId4" Type="http://schemas.openxmlformats.org/officeDocument/2006/relationships/image" Target="../media/image7.gif"/><Relationship Id="rId9" Type="http://schemas.openxmlformats.org/officeDocument/2006/relationships/image" Target="../media/image20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slide" Target="slide1.xml"/><Relationship Id="rId7" Type="http://schemas.openxmlformats.org/officeDocument/2006/relationships/image" Target="../media/image2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10" Type="http://schemas.openxmlformats.org/officeDocument/2006/relationships/image" Target="../media/image25.gif"/><Relationship Id="rId4" Type="http://schemas.openxmlformats.org/officeDocument/2006/relationships/image" Target="../media/image7.gif"/><Relationship Id="rId9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1;&#1103;&#1085;&#1072;\Desktop\&#1047;&#1072;&#1076;&#1072;&#1095;&#1110;%20&#1096;&#1091;&#1090;&#1082;&#1080;\01.mp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2" name="Picture 12" descr="03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4774827" flipH="1">
            <a:off x="1396999" y="1062038"/>
            <a:ext cx="5003801" cy="158750"/>
          </a:xfrm>
          <a:prstGeom prst="rect">
            <a:avLst/>
          </a:prstGeom>
          <a:noFill/>
        </p:spPr>
      </p:pic>
      <p:pic>
        <p:nvPicPr>
          <p:cNvPr id="440327" name="Picture 7" descr="02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3448050" y="4024313"/>
            <a:ext cx="2825750" cy="2606675"/>
          </a:xfrm>
          <a:prstGeom prst="rect">
            <a:avLst/>
          </a:prstGeom>
          <a:noFill/>
        </p:spPr>
      </p:pic>
      <p:sp>
        <p:nvSpPr>
          <p:cNvPr id="440326" name="AutoShape 6"/>
          <p:cNvSpPr>
            <a:spLocks noChangeArrowheads="1"/>
          </p:cNvSpPr>
          <p:nvPr/>
        </p:nvSpPr>
        <p:spPr bwMode="auto">
          <a:xfrm>
            <a:off x="1844675" y="481013"/>
            <a:ext cx="6030913" cy="5854700"/>
          </a:xfrm>
          <a:prstGeom prst="sun">
            <a:avLst>
              <a:gd name="adj" fmla="val 45000"/>
            </a:avLst>
          </a:prstGeom>
          <a:gradFill rotWithShape="1">
            <a:gsLst>
              <a:gs pos="0">
                <a:srgbClr val="990099">
                  <a:gamma/>
                  <a:tint val="24314"/>
                  <a:invGamma/>
                </a:srgbClr>
              </a:gs>
              <a:gs pos="50000">
                <a:srgbClr val="990099"/>
              </a:gs>
              <a:gs pos="100000">
                <a:srgbClr val="990099">
                  <a:gamma/>
                  <a:tint val="24314"/>
                  <a:invGamma/>
                </a:srgbClr>
              </a:gs>
            </a:gsLst>
            <a:lin ang="2700000" scaled="1"/>
          </a:gradFill>
          <a:ln w="9525" algn="ctr">
            <a:solidFill>
              <a:srgbClr val="99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440325" name="AutoShape 5"/>
          <p:cNvSpPr>
            <a:spLocks noChangeArrowheads="1"/>
          </p:cNvSpPr>
          <p:nvPr/>
        </p:nvSpPr>
        <p:spPr bwMode="auto">
          <a:xfrm>
            <a:off x="1843088" y="434975"/>
            <a:ext cx="6015037" cy="5949950"/>
          </a:xfrm>
          <a:custGeom>
            <a:avLst/>
            <a:gdLst>
              <a:gd name="G0" fmla="+- 918 0 0"/>
              <a:gd name="G1" fmla="+- 21600 0 918"/>
              <a:gd name="G2" fmla="+- 21600 0 918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918" y="10800"/>
                </a:moveTo>
                <a:cubicBezTo>
                  <a:pt x="918" y="16258"/>
                  <a:pt x="5342" y="20682"/>
                  <a:pt x="10800" y="20682"/>
                </a:cubicBezTo>
                <a:cubicBezTo>
                  <a:pt x="16258" y="20682"/>
                  <a:pt x="20682" y="16258"/>
                  <a:pt x="20682" y="10800"/>
                </a:cubicBezTo>
                <a:cubicBezTo>
                  <a:pt x="20682" y="5342"/>
                  <a:pt x="16258" y="918"/>
                  <a:pt x="10800" y="918"/>
                </a:cubicBezTo>
                <a:cubicBezTo>
                  <a:pt x="5342" y="918"/>
                  <a:pt x="918" y="5342"/>
                  <a:pt x="918" y="10800"/>
                </a:cubicBezTo>
                <a:close/>
              </a:path>
            </a:pathLst>
          </a:custGeom>
          <a:gradFill rotWithShape="1">
            <a:gsLst>
              <a:gs pos="0">
                <a:srgbClr val="990099">
                  <a:gamma/>
                  <a:tint val="45490"/>
                  <a:invGamma/>
                </a:srgbClr>
              </a:gs>
              <a:gs pos="50000">
                <a:srgbClr val="990099"/>
              </a:gs>
              <a:gs pos="100000">
                <a:srgbClr val="990099">
                  <a:gamma/>
                  <a:tint val="45490"/>
                  <a:invGamma/>
                </a:srgbClr>
              </a:gs>
            </a:gsLst>
            <a:lin ang="18900000" scaled="1"/>
          </a:gradFill>
          <a:ln w="9525" algn="ctr">
            <a:solidFill>
              <a:srgbClr val="99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pic>
        <p:nvPicPr>
          <p:cNvPr id="440331" name="Picture 11" descr="03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6420594">
            <a:off x="3332957" y="1288256"/>
            <a:ext cx="4351338" cy="155575"/>
          </a:xfrm>
          <a:prstGeom prst="rect">
            <a:avLst/>
          </a:prstGeom>
          <a:noFill/>
        </p:spPr>
      </p:pic>
      <p:sp>
        <p:nvSpPr>
          <p:cNvPr id="440334" name="Text Box 14"/>
          <p:cNvSpPr txBox="1">
            <a:spLocks noChangeArrowheads="1"/>
          </p:cNvSpPr>
          <p:nvPr/>
        </p:nvSpPr>
        <p:spPr bwMode="auto">
          <a:xfrm>
            <a:off x="565150" y="3652838"/>
            <a:ext cx="184150" cy="1555750"/>
          </a:xfrm>
          <a:prstGeom prst="rect">
            <a:avLst/>
          </a:prstGeom>
          <a:noFill/>
          <a:ln w="9525" algn="ctr">
            <a:noFill/>
            <a:prstDash val="sysDot"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440339" name="Line 19"/>
          <p:cNvSpPr>
            <a:spLocks noChangeShapeType="1"/>
          </p:cNvSpPr>
          <p:nvPr/>
        </p:nvSpPr>
        <p:spPr bwMode="auto">
          <a:xfrm>
            <a:off x="5967413" y="6529388"/>
            <a:ext cx="1587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 dirty="0"/>
          </a:p>
        </p:txBody>
      </p:sp>
      <p:pic>
        <p:nvPicPr>
          <p:cNvPr id="9" name="Autorun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3711"/>
                            </p:stCondLst>
                            <p:childTnLst>
                              <p:par>
                                <p:cTn id="8" presetID="8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9600000">
                                      <p:cBhvr>
                                        <p:cTn id="9" dur="1000" fill="hold"/>
                                        <p:tgtEl>
                                          <p:spTgt spid="4403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9600000">
                                      <p:cBhvr>
                                        <p:cTn id="11" dur="1000" fill="hold"/>
                                        <p:tgtEl>
                                          <p:spTgt spid="4403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">
                <p:cTn id="1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40326" grpId="0" animBg="1"/>
      <p:bldP spid="44032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8937" name="Picture 73" descr="фон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42908" y="-642966"/>
            <a:ext cx="10812463" cy="8110538"/>
          </a:xfrm>
          <a:prstGeom prst="rect">
            <a:avLst/>
          </a:prstGeom>
          <a:noFill/>
        </p:spPr>
      </p:pic>
      <p:pic>
        <p:nvPicPr>
          <p:cNvPr id="15" name="Рисунок 8" descr="237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8" y="142852"/>
            <a:ext cx="4429156" cy="2619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2" descr="341c989da7afb517c32a2cd70d5b6ac3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7224" y="285728"/>
            <a:ext cx="5429288" cy="657227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Oval 2"/>
          <p:cNvSpPr>
            <a:spLocks noChangeArrowheads="1"/>
          </p:cNvSpPr>
          <p:nvPr/>
        </p:nvSpPr>
        <p:spPr bwMode="auto">
          <a:xfrm>
            <a:off x="1763713" y="3284538"/>
            <a:ext cx="431800" cy="4318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6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65896E-6 C -3.05556E-6 0.17248 0.07761 0.31445 0.17205 0.31445 C 0.28351 0.31445 0.32379 0.15699 0.3408 0.06243 L 0.35834 -0.06312 C 0.37552 -0.15769 0.41841 -0.31468 0.54427 -0.31468 C 0.625 -0.31468 0.71667 -0.17318 0.71667 2.65896E-6 C 0.71667 0.17248 0.625 0.31445 0.54427 0.31445 C 0.41841 0.31445 0.37552 0.15699 0.35834 0.06243 L 0.3408 -0.06312 C 0.32379 -0.15769 0.28351 -0.31468 0.17205 -0.31468 C 0.07761 -0.31468 -3.05556E-6 -0.17318 -3.05556E-6 2.65896E-6 Z " pathEditMode="relative" rAng="0" ptsTypes="ffFffffFfff">
                                      <p:cBhvr>
                                        <p:cTn id="12" dur="3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animBg="1"/>
      <p:bldP spid="20482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Oval 2"/>
          <p:cNvSpPr>
            <a:spLocks noChangeArrowheads="1"/>
          </p:cNvSpPr>
          <p:nvPr/>
        </p:nvSpPr>
        <p:spPr bwMode="auto">
          <a:xfrm>
            <a:off x="1835150" y="3141663"/>
            <a:ext cx="431800" cy="431800"/>
          </a:xfrm>
          <a:prstGeom prst="ellipse">
            <a:avLst/>
          </a:prstGeom>
          <a:solidFill>
            <a:srgbClr val="00B05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8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5.78035E-7 C -1.66667E-6 -0.20948 0.04045 -0.38289 0.08924 -0.38289 C 0.14063 -0.38289 0.1809 -0.20948 0.1809 5.78035E-7 C 0.1809 0.20971 0.22118 0.38243 0.26945 0.38243 C 0.3184 0.38243 0.35868 0.20971 0.35868 5.78035E-7 C 0.35868 -0.20948 0.39896 -0.38289 0.44792 -0.38289 C 0.49601 -0.38289 0.53629 -0.20948 0.53629 5.78035E-7 C 0.53629 0.20971 0.57674 0.38243 0.62795 0.38243 C 0.67743 0.38243 0.71667 0.20971 0.71667 5.78035E-7 C 0.71667 -0.20948 0.67743 -0.38289 0.62795 -0.38289 C 0.57674 -0.38289 0.53629 -0.20948 0.53629 5.78035E-7 C 0.53629 0.20971 0.49601 0.38243 0.44792 0.38243 C 0.39896 0.38243 0.35868 0.20971 0.35868 5.78035E-7 C 0.35868 -0.20948 0.3184 -0.38289 0.26945 -0.38289 C 0.22118 -0.38289 0.1809 -0.20948 0.1809 5.78035E-7 C 0.1809 0.20971 0.14063 0.38243 0.08924 0.38243 C 0.04045 0.38243 -1.66667E-6 0.20971 -1.66667E-6 5.78035E-7 Z " pathEditMode="relative" rAng="16200000" ptsTypes="fffffffffffffffff">
                                      <p:cBhvr>
                                        <p:cTn id="12" dur="5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animBg="1"/>
      <p:bldP spid="22530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Oval 2"/>
          <p:cNvSpPr>
            <a:spLocks noChangeArrowheads="1"/>
          </p:cNvSpPr>
          <p:nvPr/>
        </p:nvSpPr>
        <p:spPr bwMode="auto">
          <a:xfrm>
            <a:off x="8388350" y="3644900"/>
            <a:ext cx="431800" cy="433388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3.4104E-6 C 0.01493 -0.26543 -0.16528 -0.49479 -0.40625 -0.51075 C -0.63646 -0.53017 -0.85104 -0.35237 -0.86511 -0.09479 C -0.88281 0.14243 -0.73264 0.36463 -0.51684 0.38012 C -0.31997 0.3926 -0.13281 0.24532 -0.1184 0.02405 C -0.10434 -0.17803 -0.23021 -0.36832 -0.41285 -0.38381 C -0.58195 -0.39583 -0.73993 -0.27283 -0.75052 -0.0874 C -0.76111 0.07908 -0.66094 0.24162 -0.5099 0.24995 C -0.37327 0.26128 -0.24479 0.16648 -0.23299 0.01619 C -0.22604 -0.11861 -0.30156 -0.24948 -0.42014 -0.25711 C -0.52413 -0.26543 -0.62813 -0.19375 -0.63646 -0.07907 C -0.64288 0.02012 -0.58959 0.11492 -0.50261 0.12324 C -0.43073 0.13064 -0.35556 0.0874 -0.35191 0.00833 C -0.34497 -0.05572 -0.37327 -0.123 -0.42709 -0.13063 C -0.47066 -0.13063 -0.51354 -0.11468 -0.52049 -0.07144 C -0.52413 -0.04323 -0.51684 -0.01572 -0.49584 -0.00393 C -0.48507 -3.4104E-6 -0.47761 -3.4104E-6 -0.46684 -0.00393 " pathEditMode="relative" rAng="0" ptsTypes="fffffffffffffffff">
                                      <p:cBhvr>
                                        <p:cTn id="12" dur="5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4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animBg="1"/>
      <p:bldP spid="23554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Oval 2"/>
          <p:cNvSpPr>
            <a:spLocks noChangeArrowheads="1"/>
          </p:cNvSpPr>
          <p:nvPr/>
        </p:nvSpPr>
        <p:spPr bwMode="auto">
          <a:xfrm>
            <a:off x="1500166" y="3214686"/>
            <a:ext cx="500066" cy="4318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6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4.44444E-6 C -5.55556E-7 0.1956 0.07483 0.35648 0.16615 0.35648 C 0.27379 0.35648 0.31285 0.178 0.32934 0.07083 L 0.34618 -0.07153 C 0.36285 -0.17871 0.40434 -0.35649 0.52587 -0.35649 C 0.60399 -0.35649 0.69288 -0.1963 0.69288 4.44444E-6 C 0.69288 0.1956 0.60399 0.35648 0.52587 0.35648 C 0.40434 0.35648 0.36285 0.178 0.34618 0.07083 L 0.32934 -0.07153 C 0.31285 -0.17871 0.27379 -0.35649 0.16615 -0.35649 C 0.07483 -0.35649 -5.55556E-7 -0.1963 -5.55556E-7 4.44444E-6 Z " pathEditMode="relative" rAng="0" ptsTypes="ffFffffFfff">
                                      <p:cBhvr>
                                        <p:cTn id="12" dur="3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animBg="1"/>
      <p:bldP spid="20482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Oval 2"/>
          <p:cNvSpPr>
            <a:spLocks noChangeArrowheads="1"/>
          </p:cNvSpPr>
          <p:nvPr/>
        </p:nvSpPr>
        <p:spPr bwMode="auto">
          <a:xfrm>
            <a:off x="428596" y="2928934"/>
            <a:ext cx="642942" cy="646114"/>
          </a:xfrm>
          <a:prstGeom prst="ellipse">
            <a:avLst/>
          </a:prstGeom>
          <a:solidFill>
            <a:srgbClr val="00B0F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8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7037E-6 C 3.61111E-6 -0.20949 0.04045 -0.38287 0.08923 -0.38287 C 0.14062 -0.38287 0.1809 -0.20949 0.1809 3.7037E-6 C 0.1809 0.20972 0.22118 0.3824 0.26944 0.3824 C 0.3184 0.3824 0.35868 0.20972 0.35868 3.7037E-6 C 0.35868 -0.20949 0.39895 -0.38287 0.44791 -0.38287 C 0.496 -0.38287 0.53628 -0.20949 0.53628 3.7037E-6 C 0.53628 0.20972 0.57673 0.3824 0.62795 0.3824 C 0.67743 0.3824 0.71666 0.20972 0.71666 3.7037E-6 C 0.71666 -0.20949 0.67743 -0.38287 0.62795 -0.38287 C 0.57673 -0.38287 0.53628 -0.20949 0.53628 3.7037E-6 C 0.53628 0.20972 0.496 0.3824 0.44791 0.3824 C 0.39895 0.3824 0.35868 0.20972 0.35868 3.7037E-6 C 0.35868 -0.20949 0.3184 -0.38287 0.26944 -0.38287 C 0.22118 -0.38287 0.1809 -0.20949 0.1809 3.7037E-6 C 0.1809 0.20972 0.14062 0.3824 0.08923 0.3824 C 0.04045 0.3824 3.61111E-6 0.20972 3.61111E-6 3.7037E-6 Z " pathEditMode="relative" rAng="16200000" ptsTypes="fffffffffffffffff">
                                      <p:cBhvr>
                                        <p:cTn id="12" dur="5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animBg="1"/>
      <p:bldP spid="22530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WordArt 2" descr="siren59"/>
          <p:cNvSpPr>
            <a:spLocks noChangeArrowheads="1" noChangeShapeType="1" noTextEdit="1"/>
          </p:cNvSpPr>
          <p:nvPr/>
        </p:nvSpPr>
        <p:spPr bwMode="auto">
          <a:xfrm>
            <a:off x="971550" y="549275"/>
            <a:ext cx="6985000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28575">
                  <a:solidFill>
                    <a:srgbClr val="333399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stretch>
                    <a:fillRect/>
                  </a:stretch>
                </a:blipFill>
                <a:effectLst>
                  <a:outerShdw dist="107763" dir="18900000" algn="ctr" rotWithShape="0">
                    <a:srgbClr val="FF66CC">
                      <a:alpha val="50000"/>
                    </a:srgbClr>
                  </a:outerShdw>
                </a:effectLst>
                <a:latin typeface="Impact"/>
              </a:rPr>
              <a:t>Зарядка для очей</a:t>
            </a: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2051050" y="1916113"/>
            <a:ext cx="431800" cy="288925"/>
          </a:xfrm>
          <a:prstGeom prst="rect">
            <a:avLst/>
          </a:prstGeom>
          <a:solidFill>
            <a:srgbClr val="8000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6659563" y="1916113"/>
            <a:ext cx="431800" cy="288925"/>
          </a:xfrm>
          <a:prstGeom prst="rect">
            <a:avLst/>
          </a:prstGeom>
          <a:solidFill>
            <a:srgbClr val="8000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6659563" y="3716338"/>
            <a:ext cx="431800" cy="288925"/>
          </a:xfrm>
          <a:prstGeom prst="rect">
            <a:avLst/>
          </a:prstGeom>
          <a:solidFill>
            <a:srgbClr val="8000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2051050" y="3716338"/>
            <a:ext cx="431800" cy="288925"/>
          </a:xfrm>
          <a:prstGeom prst="rect">
            <a:avLst/>
          </a:prstGeom>
          <a:solidFill>
            <a:srgbClr val="8000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8441" name="Rectangle 9"/>
          <p:cNvSpPr>
            <a:spLocks noChangeArrowheads="1"/>
          </p:cNvSpPr>
          <p:nvPr/>
        </p:nvSpPr>
        <p:spPr bwMode="auto">
          <a:xfrm>
            <a:off x="2051050" y="1916113"/>
            <a:ext cx="431800" cy="288925"/>
          </a:xfrm>
          <a:prstGeom prst="rect">
            <a:avLst/>
          </a:prstGeom>
          <a:solidFill>
            <a:srgbClr val="8000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8442" name="Rectangle 10"/>
          <p:cNvSpPr>
            <a:spLocks noChangeArrowheads="1"/>
          </p:cNvSpPr>
          <p:nvPr/>
        </p:nvSpPr>
        <p:spPr bwMode="auto">
          <a:xfrm>
            <a:off x="1258888" y="2852738"/>
            <a:ext cx="431800" cy="288925"/>
          </a:xfrm>
          <a:prstGeom prst="rect">
            <a:avLst/>
          </a:prstGeom>
          <a:solidFill>
            <a:srgbClr val="8000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8443" name="Rectangle 11"/>
          <p:cNvSpPr>
            <a:spLocks noChangeArrowheads="1"/>
          </p:cNvSpPr>
          <p:nvPr/>
        </p:nvSpPr>
        <p:spPr bwMode="auto">
          <a:xfrm>
            <a:off x="755650" y="2852738"/>
            <a:ext cx="431800" cy="288925"/>
          </a:xfrm>
          <a:prstGeom prst="rect">
            <a:avLst/>
          </a:prstGeom>
          <a:solidFill>
            <a:srgbClr val="8000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8444" name="Rectangle 12"/>
          <p:cNvSpPr>
            <a:spLocks noChangeArrowheads="1"/>
          </p:cNvSpPr>
          <p:nvPr/>
        </p:nvSpPr>
        <p:spPr bwMode="auto">
          <a:xfrm>
            <a:off x="8101013" y="3141663"/>
            <a:ext cx="431800" cy="288925"/>
          </a:xfrm>
          <a:prstGeom prst="rect">
            <a:avLst/>
          </a:prstGeom>
          <a:solidFill>
            <a:srgbClr val="8000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10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10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45293E-6 L 0.504 -4.45293E-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9000"/>
                            </p:stCondLst>
                            <p:childTnLst>
                              <p:par>
                                <p:cTn id="44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0416 -4.45293E-6 L 0.50416 0.26232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1000"/>
                            </p:stCondLst>
                            <p:childTnLst>
                              <p:par>
                                <p:cTn id="47" presetID="0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0416 0.26232 L 0.00017 0.26232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3000"/>
                            </p:stCondLst>
                            <p:childTnLst>
                              <p:par>
                                <p:cTn id="50" presetID="0" presetClass="path" presetSubtype="0" accel="50000" decel="50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0.26231 L 0.00017 4.98496E-6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0"/>
                            </p:stCondLst>
                            <p:childTnLst>
                              <p:par>
                                <p:cTn id="53" presetID="4" presetClass="exit" presetSubtype="16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4" dur="5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6000"/>
                            </p:stCondLst>
                            <p:childTnLst>
                              <p:par>
                                <p:cTn id="61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0.01411 C 0.00816 -0.02243 0.01667 -0.03146 0.02344 -0.04117 C 0.03455 -0.05667 0.0191 -0.04025 0.03212 -0.0532 C 0.03612 -0.06592 0.04619 -0.07564 0.054 -0.08558 C 0.05643 -0.08882 0.05782 -0.09276 0.06077 -0.09576 C 0.07344 -0.10849 0.0948 -0.12352 0.1099 -0.13324 C 0.12032 -0.13971 0.12657 -0.14781 0.13855 -0.15174 C 0.1408 -0.15406 0.14271 -0.15683 0.14532 -0.15868 C 0.14862 -0.161 0.15278 -0.16146 0.15556 -0.16377 C 0.16945 -0.17487 0.15278 -0.16817 0.16563 -0.17233 C 0.17344 -0.17811 0.18629 -0.1913 0.19619 -0.19454 C 0.20469 -0.20286 0.21424 -0.2098 0.225 -0.21489 C 0.22813 -0.21651 0.23178 -0.21698 0.23525 -0.21836 C 0.23698 -0.21883 0.24046 -0.21975 0.24046 -0.21975 C 0.31719 -0.21883 0.33264 -0.21929 0.3875 -0.21304 C 0.39775 -0.20633 0.38837 -0.21119 0.40799 -0.20795 C 0.41875 -0.2061 0.43108 -0.20171 0.4415 -0.19801 C 0.44497 -0.19963 0.44792 -0.20286 0.45174 -0.20286 C 0.46737 -0.20402 0.49375 -0.18783 0.50591 -0.17904 C 0.51598 -0.17187 0.50625 -0.1758 0.51615 -0.17233 C 0.53889 -0.14966 0.50678 -0.18112 0.53125 -0.1603 C 0.53907 -0.15406 0.54237 -0.14503 0.55018 -0.14018 C 0.55504 -0.13231 0.55816 -0.12352 0.56337 -0.11635 C 0.57223 -0.10432 0.5698 -0.10802 0.58369 -0.09738 C 0.58716 -0.09461 0.58907 -0.09067 0.59237 -0.0872 C 0.59671 -0.07402 0.60764 -0.068 0.61424 -0.05667 C 0.6191 -0.04834 0.62101 -0.03909 0.62605 -0.03122 C 0.62709 -0.0185 0.62709 -0.00439 0.63125 0.0081 C 0.63056 0.05853 0.64566 0.14897 0.59914 0.19339 C 0.59532 0.20102 0.59132 0.20634 0.5856 0.21212 C 0.58108 0.22554 0.58733 0.20935 0.57882 0.22045 C 0.57761 0.22207 0.5783 0.22438 0.57709 0.22554 C 0.57136 0.23156 0.56164 0.2385 0.55313 0.24104 C 0.5441 0.25006 0.53386 0.25862 0.5231 0.26487 C 0.51719 0.26834 0.51025 0.26718 0.50417 0.27181 C 0.50174 0.27366 0.50018 0.27666 0.4974 0.27828 C 0.48976 0.28314 0.47518 0.28684 0.46719 0.28869 C 0.44792 0.29378 0.42761 0.29008 0.40799 0.29031 C 0.36372 0.29378 0.37882 0.29332 0.30955 0.29031 C 0.2981 0.29008 0.2856 0.28499 0.27396 0.28337 C 0.25521 0.27851 0.23264 0.27666 0.2165 0.26487 C 0.21112 0.26093 0.20573 0.25723 0.19966 0.25469 C 0.19636 0.25307 0.18941 0.25122 0.18941 0.25145 C 0.18473 0.24798 0.17935 0.24497 0.17431 0.24266 C 0.17084 0.24127 0.16407 0.23919 0.16407 0.23965 C 0.15556 0.23086 0.1448 0.2193 0.13351 0.21559 C 0.12674 0.20866 0.11424 0.20195 0.1099 0.19339 C 0.10591 0.18599 0.10278 0.17812 0.0981 0.17118 C 0.09688 0.16655 0.09289 0.16262 0.09289 0.15776 C 0.09254 0.13324 0.08455 0.07703 0.10487 0.04881 C 0.10782 0.02984 0.11737 0.01943 0.12848 0.00463 C 0.13386 -0.00231 0.13837 -0.01087 0.14532 -0.01573 C 0.14879 -0.0259 0.15955 -0.03678 0.16754 -0.04464 C 0.17223 -0.05945 0.18681 -0.06384 0.19775 -0.07194 C 0.19983 -0.07356 0.20105 -0.07564 0.20296 -0.07703 C 0.20625 -0.07957 0.2099 -0.08165 0.2132 -0.08373 C 0.22257 -0.09021 0.23768 -0.09438 0.24862 -0.09738 C 0.30139 -0.13277 0.39219 -0.1189 0.45851 -0.11635 C 0.46042 -0.11126 0.46285 -0.10525 0.46546 -0.10085 C 0.46806 -0.09669 0.47379 -0.08905 0.47379 -0.08882 C 0.47657 -0.0805 0.48264 -0.07147 0.48907 -0.065 C 0.49688 -0.04603 0.48716 -0.068 0.49914 -0.04811 C 0.50174 -0.04372 0.50591 -0.03469 0.50591 -0.03446 C 0.50816 -0.0259 0.5106 -0.01758 0.51285 -0.00902 C 0.51702 0.03632 0.52362 0.09716 0.49428 0.13718 C 0.49167 0.14736 0.4823 0.16054 0.47379 0.16609 C 0.46407 0.18067 0.44653 0.18992 0.4316 0.19848 C 0.41389 0.20866 0.42396 0.20542 0.41129 0.20866 C 0.40139 0.20842 0.37535 0.20935 0.36025 0.20519 C 0.35695 0.20449 0.35365 0.20287 0.35035 0.20195 C 0.34566 0.20079 0.33664 0.19848 0.33664 0.19871 C 0.32744 0.192 0.31806 0.18784 0.30782 0.18321 C 0.30087 0.18043 0.29671 0.17673 0.28941 0.17465 C 0.28386 0.17072 0.28212 0.16655 0.2757 0.16447 C 0.26875 0.1573 0.26112 0.15129 0.25365 0.14412 C 0.25139 0.1418 0.24896 0.13949 0.24688 0.13718 C 0.24393 0.13417 0.24046 0.127 0.24046 0.12723 C 0.23542 0.10757 0.24219 0.13186 0.23525 0.1152 C 0.23178 0.10711 0.23195 0.09785 0.23021 0.08952 C 0.23056 0.07842 0.23073 0.06686 0.23178 0.05552 C 0.23212 0.04928 0.23473 0.0502 0.23855 0.04534 C 0.24827 0.03424 0.25348 0.02152 0.26737 0.01481 C 0.27691 0.00047 0.29566 -0.00624 0.30955 -0.01573 C 0.31216 -0.01758 0.31511 -0.01665 0.31806 -0.01758 C 0.32257 -0.0185 0.3316 -0.02105 0.3316 -0.02058 C 0.34011 -0.02035 0.34862 -0.02035 0.35695 -0.0192 C 0.37257 -0.01688 0.38785 -0.00092 0.39584 0.01134 C 0.40226 0.03748 0.4033 0.07935 0.37049 0.08629 C 0.33837 0.08467 0.33837 0.0923 0.325 0.07611 C 0.32362 0.07426 0.32032 0.07333 0.3198 0.07102 C 0.31858 0.06593 0.3198 0.06061 0.3198 0.05552 " pathEditMode="relative" rAng="0" ptsTypes="ffffffffffffffffffffffffffffffffffffffffffffffffffffffffffffffffffffffffffffffffffffffffffA">
                                      <p:cBhvr>
                                        <p:cTn id="62" dur="3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3" y="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9000"/>
                            </p:stCondLst>
                            <p:childTnLst>
                              <p:par>
                                <p:cTn id="64" presetID="4" presetClass="exit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5" dur="20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1000"/>
                            </p:stCondLst>
                            <p:childTnLst>
                              <p:par>
                                <p:cTn id="6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10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2000"/>
                            </p:stCondLst>
                            <p:childTnLst>
                              <p:par>
                                <p:cTn id="72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5.6211E-7 L 0.7875 -0.01041 " pathEditMode="relative" ptsTypes="AA">
                                      <p:cBhvr>
                                        <p:cTn id="73" dur="20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4000"/>
                            </p:stCondLst>
                            <p:childTnLst>
                              <p:par>
                                <p:cTn id="75" presetID="4" presetClass="exit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6" dur="5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4500"/>
                            </p:stCondLst>
                            <p:childTnLst>
                              <p:par>
                                <p:cTn id="7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10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500"/>
                            </p:stCondLst>
                            <p:childTnLst>
                              <p:par>
                                <p:cTn id="83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14296E-6 L -0.85833 -0.00023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7500"/>
                            </p:stCondLst>
                            <p:childTnLst>
                              <p:par>
                                <p:cTn id="86" presetID="4" presetClass="exit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7" dur="5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 animBg="1"/>
      <p:bldP spid="18437" grpId="1" animBg="1"/>
      <p:bldP spid="18438" grpId="0" animBg="1"/>
      <p:bldP spid="18438" grpId="1" animBg="1"/>
      <p:bldP spid="18439" grpId="0" animBg="1"/>
      <p:bldP spid="18439" grpId="1" animBg="1"/>
      <p:bldP spid="18440" grpId="0" animBg="1"/>
      <p:bldP spid="18440" grpId="1" animBg="1"/>
      <p:bldP spid="18441" grpId="0" animBg="1"/>
      <p:bldP spid="18441" grpId="1" animBg="1"/>
      <p:bldP spid="18441" grpId="2" animBg="1"/>
      <p:bldP spid="18441" grpId="3" animBg="1"/>
      <p:bldP spid="18441" grpId="4" animBg="1"/>
      <p:bldP spid="18441" grpId="5" animBg="1"/>
      <p:bldP spid="18442" grpId="0" animBg="1"/>
      <p:bldP spid="18442" grpId="1" animBg="1"/>
      <p:bldP spid="18442" grpId="2" animBg="1"/>
      <p:bldP spid="18443" grpId="0" animBg="1"/>
      <p:bldP spid="18443" grpId="1" animBg="1"/>
      <p:bldP spid="18443" grpId="2" animBg="1"/>
      <p:bldP spid="18444" grpId="0" animBg="1"/>
      <p:bldP spid="18444" grpId="1" animBg="1"/>
      <p:bldP spid="18444" grpId="2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285728"/>
            <a:ext cx="5001554" cy="4365625"/>
            <a:chOff x="0" y="1570"/>
            <a:chExt cx="2991" cy="2750"/>
          </a:xfrm>
        </p:grpSpPr>
        <p:pic>
          <p:nvPicPr>
            <p:cNvPr id="7181" name="Picture 3" descr="6ce8903bff0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221" y="1570"/>
              <a:ext cx="770" cy="15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82" name="Picture 4" descr="j0343353[1]"/>
            <p:cNvPicPr>
              <a:picLocks noChangeAspect="1" noChangeArrowheads="1"/>
            </p:cNvPicPr>
            <p:nvPr/>
          </p:nvPicPr>
          <p:blipFill>
            <a:blip r:embed="rId3"/>
            <a:srcRect t="22279"/>
            <a:stretch>
              <a:fillRect/>
            </a:stretch>
          </p:blipFill>
          <p:spPr bwMode="auto">
            <a:xfrm>
              <a:off x="0" y="3113"/>
              <a:ext cx="1837" cy="12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5" name="Picture 4" descr="j0343353[1]"/>
          <p:cNvPicPr>
            <a:picLocks noChangeAspect="1" noChangeArrowheads="1"/>
          </p:cNvPicPr>
          <p:nvPr/>
        </p:nvPicPr>
        <p:blipFill>
          <a:blip r:embed="rId3"/>
          <a:srcRect t="22279"/>
          <a:stretch>
            <a:fillRect/>
          </a:stretch>
        </p:blipFill>
        <p:spPr bwMode="auto">
          <a:xfrm>
            <a:off x="3143240" y="2786058"/>
            <a:ext cx="3071834" cy="191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j0343353[1]"/>
          <p:cNvPicPr>
            <a:picLocks noChangeAspect="1" noChangeArrowheads="1"/>
          </p:cNvPicPr>
          <p:nvPr/>
        </p:nvPicPr>
        <p:blipFill>
          <a:blip r:embed="rId3"/>
          <a:srcRect t="22279"/>
          <a:stretch>
            <a:fillRect/>
          </a:stretch>
        </p:blipFill>
        <p:spPr bwMode="auto">
          <a:xfrm>
            <a:off x="6072166" y="3000372"/>
            <a:ext cx="3071834" cy="191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j0343353[1]"/>
          <p:cNvPicPr>
            <a:picLocks noChangeAspect="1" noChangeArrowheads="1"/>
          </p:cNvPicPr>
          <p:nvPr/>
        </p:nvPicPr>
        <p:blipFill>
          <a:blip r:embed="rId3"/>
          <a:srcRect t="22279"/>
          <a:stretch>
            <a:fillRect/>
          </a:stretch>
        </p:blipFill>
        <p:spPr bwMode="auto">
          <a:xfrm>
            <a:off x="714348" y="4572008"/>
            <a:ext cx="3071834" cy="191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j0343353[1]"/>
          <p:cNvPicPr>
            <a:picLocks noChangeAspect="1" noChangeArrowheads="1"/>
          </p:cNvPicPr>
          <p:nvPr/>
        </p:nvPicPr>
        <p:blipFill>
          <a:blip r:embed="rId3"/>
          <a:srcRect t="22279"/>
          <a:stretch>
            <a:fillRect/>
          </a:stretch>
        </p:blipFill>
        <p:spPr bwMode="auto">
          <a:xfrm>
            <a:off x="4500562" y="4714884"/>
            <a:ext cx="3071834" cy="191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8937" name="Picture 73" descr="фон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642966"/>
            <a:ext cx="10812463" cy="8110538"/>
          </a:xfrm>
          <a:prstGeom prst="rect">
            <a:avLst/>
          </a:prstGeom>
          <a:noFill/>
        </p:spPr>
      </p:pic>
      <p:grpSp>
        <p:nvGrpSpPr>
          <p:cNvPr id="2" name="Group 14"/>
          <p:cNvGrpSpPr>
            <a:grpSpLocks/>
          </p:cNvGrpSpPr>
          <p:nvPr/>
        </p:nvGrpSpPr>
        <p:grpSpPr bwMode="auto">
          <a:xfrm rot="1159758">
            <a:off x="2184400" y="-368300"/>
            <a:ext cx="279400" cy="1092200"/>
            <a:chOff x="568" y="1560"/>
            <a:chExt cx="288" cy="1360"/>
          </a:xfrm>
        </p:grpSpPr>
        <p:sp>
          <p:nvSpPr>
            <p:cNvPr id="548877" name="Freeform 13"/>
            <p:cNvSpPr>
              <a:spLocks/>
            </p:cNvSpPr>
            <p:nvPr/>
          </p:nvSpPr>
          <p:spPr bwMode="auto">
            <a:xfrm>
              <a:off x="568" y="1560"/>
              <a:ext cx="272" cy="1360"/>
            </a:xfrm>
            <a:custGeom>
              <a:avLst/>
              <a:gdLst/>
              <a:ahLst/>
              <a:cxnLst>
                <a:cxn ang="0">
                  <a:pos x="272" y="96"/>
                </a:cxn>
                <a:cxn ang="0">
                  <a:pos x="16" y="1360"/>
                </a:cxn>
                <a:cxn ang="0">
                  <a:pos x="0" y="1280"/>
                </a:cxn>
                <a:cxn ang="0">
                  <a:pos x="128" y="0"/>
                </a:cxn>
              </a:cxnLst>
              <a:rect l="0" t="0" r="r" b="b"/>
              <a:pathLst>
                <a:path w="272" h="1360">
                  <a:moveTo>
                    <a:pt x="272" y="96"/>
                  </a:moveTo>
                  <a:lnTo>
                    <a:pt x="16" y="1360"/>
                  </a:lnTo>
                  <a:lnTo>
                    <a:pt x="0" y="1280"/>
                  </a:lnTo>
                  <a:lnTo>
                    <a:pt x="128" y="0"/>
                  </a:lnTo>
                </a:path>
              </a:pathLst>
            </a:custGeom>
            <a:solidFill>
              <a:srgbClr val="00FFFF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548876" name="Freeform 12"/>
            <p:cNvSpPr>
              <a:spLocks/>
            </p:cNvSpPr>
            <p:nvPr/>
          </p:nvSpPr>
          <p:spPr bwMode="auto">
            <a:xfrm>
              <a:off x="696" y="1560"/>
              <a:ext cx="160" cy="12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2" y="112"/>
                </a:cxn>
                <a:cxn ang="0">
                  <a:pos x="112" y="128"/>
                </a:cxn>
                <a:cxn ang="0">
                  <a:pos x="160" y="96"/>
                </a:cxn>
                <a:cxn ang="0">
                  <a:pos x="0" y="0"/>
                </a:cxn>
              </a:cxnLst>
              <a:rect l="0" t="0" r="r" b="b"/>
              <a:pathLst>
                <a:path w="160" h="128">
                  <a:moveTo>
                    <a:pt x="0" y="0"/>
                  </a:moveTo>
                  <a:lnTo>
                    <a:pt x="32" y="112"/>
                  </a:lnTo>
                  <a:lnTo>
                    <a:pt x="112" y="128"/>
                  </a:lnTo>
                  <a:lnTo>
                    <a:pt x="160" y="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FF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 dirty="0"/>
            </a:p>
          </p:txBody>
        </p:sp>
      </p:grpSp>
      <p:sp>
        <p:nvSpPr>
          <p:cNvPr id="15" name="Прямоугольник 14"/>
          <p:cNvSpPr/>
          <p:nvPr/>
        </p:nvSpPr>
        <p:spPr>
          <a:xfrm>
            <a:off x="2286000" y="1071546"/>
            <a:ext cx="657228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0" b="1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Comic Sans MS"/>
              </a:rPr>
              <a:t>Десяткові</a:t>
            </a:r>
            <a:r>
              <a:rPr lang="ru-RU" sz="80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Comic Sans MS"/>
              </a:rPr>
              <a:t> </a:t>
            </a:r>
          </a:p>
          <a:p>
            <a:pPr algn="ctr"/>
            <a:r>
              <a:rPr lang="ru-RU" sz="80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Comic Sans MS"/>
              </a:rPr>
              <a:t>     дроби</a:t>
            </a:r>
            <a:endParaRPr lang="ru-RU" sz="8000" b="1" kern="10" dirty="0">
              <a:ln w="9525">
                <a:noFill/>
                <a:round/>
                <a:headEnd/>
                <a:tailEnd/>
              </a:ln>
              <a:solidFill>
                <a:srgbClr val="0070C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Comic Sans M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28728" y="928670"/>
            <a:ext cx="15716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00B0F0"/>
                </a:solidFill>
              </a:rPr>
              <a:t>3,14</a:t>
            </a:r>
            <a:endParaRPr lang="ru-RU" sz="5400" b="1" dirty="0">
              <a:solidFill>
                <a:srgbClr val="00B0F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14546" y="4357694"/>
            <a:ext cx="20717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B050"/>
                </a:solidFill>
              </a:rPr>
              <a:t>0,965</a:t>
            </a:r>
            <a:endParaRPr lang="ru-RU" sz="4800" b="1" dirty="0">
              <a:solidFill>
                <a:srgbClr val="00B05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286512" y="4286256"/>
            <a:ext cx="23574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7030A0"/>
                </a:solidFill>
              </a:rPr>
              <a:t>24,098</a:t>
            </a:r>
            <a:endParaRPr lang="ru-RU" sz="5400" b="1" dirty="0">
              <a:solidFill>
                <a:srgbClr val="7030A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071934" y="3500438"/>
            <a:ext cx="1428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56,2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286248" y="5500702"/>
            <a:ext cx="22145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 smtClean="0">
                <a:solidFill>
                  <a:srgbClr val="FF00FF"/>
                </a:solidFill>
              </a:rPr>
              <a:t>45,678</a:t>
            </a:r>
            <a:endParaRPr lang="ru-RU" sz="4400" b="1" dirty="0">
              <a:solidFill>
                <a:srgbClr val="FF00F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500166" y="2857496"/>
            <a:ext cx="22145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rgbClr val="C00000"/>
                </a:solidFill>
              </a:rPr>
              <a:t>78,098</a:t>
            </a:r>
            <a:endParaRPr lang="ru-RU" sz="4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rAng="0" ptsTypes="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 4.07407E-6 L 0.38611 0.01111 " pathEditMode="relative" rAng="0" ptsTypes="AA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" y="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8611 0.01111 L 0.51944 0.01111 " pathEditMode="relative" rAng="0" ptsTypes="AA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1944 0.01111 L -0.00556 0.12963 " pathEditMode="relative" rAng="0" ptsTypes="AA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2" y="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56 0.12963 L 0.19722 0.12592 " pathEditMode="relative" rAng="0" ptsTypes="AA">
                                      <p:cBhvr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" y="-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722 0.12592 L 0.4 0.12592 " pathEditMode="relative" rAng="0" ptsTypes="AA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 0.12592 L 0.6 0.11851 " pathEditMode="relative" rAng="0" ptsTypes="AA">
                                      <p:cBhvr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-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 0.11851 L 0.13333 0.25926 " pathEditMode="relative" rAng="0" ptsTypes="AA">
                                      <p:cBhvr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3" y="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333 0.25926 L 0.35555 0.25185 " pathEditMode="relative" rAng="0" ptsTypes="AA">
                                      <p:cBhvr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" y="-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500"/>
                            </p:stCondLst>
                            <p:childTnLst>
                              <p:par>
                                <p:cTn id="4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555 0.25185 L 0.58611 0.25926 " pathEditMode="relative" rAng="0" ptsTypes="AA">
                                      <p:cBhvr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" y="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611 0.25926 L 0.11389 0.38888 " pathEditMode="relative" rAng="0" ptsTypes="AA">
                                      <p:cBhvr>
                                        <p:cTn id="5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6" y="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500"/>
                            </p:stCondLst>
                            <p:childTnLst>
                              <p:par>
                                <p:cTn id="5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389 0.38888 L 0.33889 0.38518 " pathEditMode="relative" rAng="0" ptsTypes="AA">
                                      <p:cBhvr>
                                        <p:cTn id="5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" y="-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000"/>
                            </p:stCondLst>
                            <p:childTnLst>
                              <p:par>
                                <p:cTn id="5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889 0.38518 L 0.55277 0.38518 " pathEditMode="relative" rAng="0" ptsTypes="AA">
                                      <p:cBhvr>
                                        <p:cTn id="5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500"/>
                            </p:stCondLst>
                            <p:childTnLst>
                              <p:par>
                                <p:cTn id="6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5278 0.38518 L 0.04723 0.52592 " pathEditMode="relative" rAng="0" ptsTypes="AA">
                                      <p:cBhvr>
                                        <p:cTn id="6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3" y="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000"/>
                            </p:stCondLst>
                            <p:childTnLst>
                              <p:par>
                                <p:cTn id="6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22 0.52592 L 0.29444 0.51851 " pathEditMode="relative" rAng="0" ptsTypes="AA">
                                      <p:cBhvr>
                                        <p:cTn id="6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" y="-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500"/>
                            </p:stCondLst>
                            <p:childTnLst>
                              <p:par>
                                <p:cTn id="6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444 0.51851 L 0.50277 0.51851 " pathEditMode="relative" rAng="0" ptsTypes="AA">
                                      <p:cBhvr>
                                        <p:cTn id="6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0"/>
                            </p:stCondLst>
                            <p:childTnLst>
                              <p:par>
                                <p:cTn id="7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0277 0.51851 L 0.71666 0.51851 " pathEditMode="relative" rAng="0" ptsTypes="AA">
                                      <p:cBhvr>
                                        <p:cTn id="7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500"/>
                            </p:stCondLst>
                            <p:childTnLst>
                              <p:par>
                                <p:cTn id="73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1666 0.51851 L 0.15555 0.65926 " pathEditMode="relative" rAng="0" ptsTypes="AA">
                                      <p:cBhvr>
                                        <p:cTn id="7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1" y="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1000"/>
                            </p:stCondLst>
                            <p:childTnLst>
                              <p:par>
                                <p:cTn id="7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555 0.65926 L 0.38055 0.64814 " pathEditMode="relative" rAng="0" ptsTypes="AA">
                                      <p:cBhvr>
                                        <p:cTn id="7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" y="-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1500"/>
                            </p:stCondLst>
                            <p:childTnLst>
                              <p:par>
                                <p:cTn id="7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8055 0.64814 L 0.58055 0.65555 " pathEditMode="relative" rAng="0" ptsTypes="AA">
                                      <p:cBhvr>
                                        <p:cTn id="8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2000"/>
                            </p:stCondLst>
                            <p:childTnLst>
                              <p:par>
                                <p:cTn id="8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055 0.65555 L 0.08611 0.8074 " pathEditMode="relative" rAng="0" ptsTypes="AA">
                                      <p:cBhvr>
                                        <p:cTn id="8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" y="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2500"/>
                            </p:stCondLst>
                            <p:childTnLst>
                              <p:par>
                                <p:cTn id="8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611 0.8074 L 0.30555 0.8 " pathEditMode="relative" rAng="0" ptsTypes="AA">
                                      <p:cBhvr>
                                        <p:cTn id="8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" y="-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3000"/>
                            </p:stCondLst>
                            <p:childTnLst>
                              <p:par>
                                <p:cTn id="8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555 0.8 L 0.56111 0.79629 " pathEditMode="relative" rAng="0" ptsTypes="AA">
                                      <p:cBhvr>
                                        <p:cTn id="8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" y="-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3500"/>
                            </p:stCondLst>
                            <p:childTnLst>
                              <p:par>
                                <p:cTn id="9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Свиток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156" name="Picture 12" descr="spintri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07413" y="6324600"/>
            <a:ext cx="331787" cy="331788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5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uk-UA" sz="5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 Предмет математики такий серйозний, що корисно не нехтувати нагодою робити його трохи цікавішим»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5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</a:t>
            </a:r>
            <a:r>
              <a:rPr kumimoji="0" lang="uk-UA" sz="5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 </a:t>
            </a:r>
            <a:r>
              <a:rPr kumimoji="0" lang="uk-UA" sz="54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Блез</a:t>
            </a:r>
            <a:r>
              <a:rPr kumimoji="0" lang="uk-UA" sz="5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Паскаль)</a:t>
            </a:r>
            <a:endParaRPr kumimoji="0" lang="uk-UA" sz="54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sndAc>
      <p:stSnd>
        <p:snd r:embed="rId2" name="typ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8937" name="Picture 73" descr="фон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571528"/>
            <a:ext cx="10812463" cy="8110538"/>
          </a:xfrm>
          <a:prstGeom prst="rect">
            <a:avLst/>
          </a:prstGeom>
          <a:noFill/>
        </p:spPr>
      </p:pic>
      <p:pic>
        <p:nvPicPr>
          <p:cNvPr id="15" name="Picture 12" descr="C:\Documents and Settings\Администратор\Рабочий стол\АНИМАЦИИ\web_site_uchnivsky\cat_violin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2928934"/>
            <a:ext cx="1500198" cy="2643206"/>
          </a:xfrm>
          <a:prstGeom prst="rect">
            <a:avLst/>
          </a:prstGeom>
          <a:noFill/>
        </p:spPr>
      </p:pic>
      <p:grpSp>
        <p:nvGrpSpPr>
          <p:cNvPr id="16" name="Group 102"/>
          <p:cNvGrpSpPr>
            <a:grpSpLocks/>
          </p:cNvGrpSpPr>
          <p:nvPr/>
        </p:nvGrpSpPr>
        <p:grpSpPr bwMode="auto">
          <a:xfrm rot="-18705">
            <a:off x="7933440" y="361560"/>
            <a:ext cx="1619250" cy="1420813"/>
            <a:chOff x="2160" y="1296"/>
            <a:chExt cx="2336" cy="2103"/>
          </a:xfrm>
        </p:grpSpPr>
        <p:sp>
          <p:nvSpPr>
            <p:cNvPr id="17" name="Freeform 103"/>
            <p:cNvSpPr>
              <a:spLocks/>
            </p:cNvSpPr>
            <p:nvPr/>
          </p:nvSpPr>
          <p:spPr bwMode="auto">
            <a:xfrm>
              <a:off x="2605" y="2588"/>
              <a:ext cx="549" cy="463"/>
            </a:xfrm>
            <a:custGeom>
              <a:avLst/>
              <a:gdLst/>
              <a:ahLst/>
              <a:cxnLst>
                <a:cxn ang="0">
                  <a:pos x="0" y="112"/>
                </a:cxn>
                <a:cxn ang="0">
                  <a:pos x="48" y="160"/>
                </a:cxn>
                <a:cxn ang="0">
                  <a:pos x="96" y="160"/>
                </a:cxn>
                <a:cxn ang="0">
                  <a:pos x="144" y="160"/>
                </a:cxn>
                <a:cxn ang="0">
                  <a:pos x="192" y="122"/>
                </a:cxn>
                <a:cxn ang="0">
                  <a:pos x="176" y="54"/>
                </a:cxn>
                <a:cxn ang="0">
                  <a:pos x="132" y="26"/>
                </a:cxn>
                <a:cxn ang="0">
                  <a:pos x="108" y="6"/>
                </a:cxn>
                <a:cxn ang="0">
                  <a:pos x="80" y="2"/>
                </a:cxn>
                <a:cxn ang="0">
                  <a:pos x="80" y="18"/>
                </a:cxn>
                <a:cxn ang="0">
                  <a:pos x="68" y="30"/>
                </a:cxn>
                <a:cxn ang="0">
                  <a:pos x="48" y="30"/>
                </a:cxn>
                <a:cxn ang="0">
                  <a:pos x="36" y="50"/>
                </a:cxn>
                <a:cxn ang="0">
                  <a:pos x="44" y="82"/>
                </a:cxn>
                <a:cxn ang="0">
                  <a:pos x="8" y="86"/>
                </a:cxn>
                <a:cxn ang="0">
                  <a:pos x="0" y="112"/>
                </a:cxn>
              </a:cxnLst>
              <a:rect l="0" t="0" r="r" b="b"/>
              <a:pathLst>
                <a:path w="197" h="168">
                  <a:moveTo>
                    <a:pt x="0" y="112"/>
                  </a:moveTo>
                  <a:cubicBezTo>
                    <a:pt x="0" y="120"/>
                    <a:pt x="32" y="152"/>
                    <a:pt x="48" y="160"/>
                  </a:cubicBezTo>
                  <a:cubicBezTo>
                    <a:pt x="64" y="168"/>
                    <a:pt x="80" y="160"/>
                    <a:pt x="96" y="160"/>
                  </a:cubicBezTo>
                  <a:cubicBezTo>
                    <a:pt x="112" y="160"/>
                    <a:pt x="128" y="166"/>
                    <a:pt x="144" y="160"/>
                  </a:cubicBezTo>
                  <a:cubicBezTo>
                    <a:pt x="160" y="154"/>
                    <a:pt x="187" y="140"/>
                    <a:pt x="192" y="122"/>
                  </a:cubicBezTo>
                  <a:cubicBezTo>
                    <a:pt x="197" y="104"/>
                    <a:pt x="186" y="70"/>
                    <a:pt x="176" y="54"/>
                  </a:cubicBezTo>
                  <a:cubicBezTo>
                    <a:pt x="166" y="38"/>
                    <a:pt x="143" y="34"/>
                    <a:pt x="132" y="26"/>
                  </a:cubicBezTo>
                  <a:cubicBezTo>
                    <a:pt x="121" y="18"/>
                    <a:pt x="117" y="10"/>
                    <a:pt x="108" y="6"/>
                  </a:cubicBezTo>
                  <a:cubicBezTo>
                    <a:pt x="99" y="2"/>
                    <a:pt x="85" y="0"/>
                    <a:pt x="80" y="2"/>
                  </a:cubicBezTo>
                  <a:cubicBezTo>
                    <a:pt x="75" y="4"/>
                    <a:pt x="82" y="13"/>
                    <a:pt x="80" y="18"/>
                  </a:cubicBezTo>
                  <a:cubicBezTo>
                    <a:pt x="78" y="23"/>
                    <a:pt x="73" y="28"/>
                    <a:pt x="68" y="30"/>
                  </a:cubicBezTo>
                  <a:cubicBezTo>
                    <a:pt x="63" y="32"/>
                    <a:pt x="53" y="27"/>
                    <a:pt x="48" y="30"/>
                  </a:cubicBezTo>
                  <a:cubicBezTo>
                    <a:pt x="43" y="33"/>
                    <a:pt x="37" y="41"/>
                    <a:pt x="36" y="50"/>
                  </a:cubicBezTo>
                  <a:cubicBezTo>
                    <a:pt x="35" y="59"/>
                    <a:pt x="49" y="76"/>
                    <a:pt x="44" y="82"/>
                  </a:cubicBezTo>
                  <a:cubicBezTo>
                    <a:pt x="39" y="88"/>
                    <a:pt x="15" y="81"/>
                    <a:pt x="8" y="86"/>
                  </a:cubicBezTo>
                  <a:cubicBezTo>
                    <a:pt x="1" y="91"/>
                    <a:pt x="2" y="107"/>
                    <a:pt x="0" y="112"/>
                  </a:cubicBezTo>
                  <a:close/>
                </a:path>
              </a:pathLst>
            </a:custGeom>
            <a:gradFill rotWithShape="1">
              <a:gsLst>
                <a:gs pos="0">
                  <a:srgbClr val="66CCFF"/>
                </a:gs>
                <a:gs pos="100000">
                  <a:srgbClr val="336699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Freeform 104"/>
            <p:cNvSpPr>
              <a:spLocks/>
            </p:cNvSpPr>
            <p:nvPr/>
          </p:nvSpPr>
          <p:spPr bwMode="auto">
            <a:xfrm>
              <a:off x="3407" y="2742"/>
              <a:ext cx="1089" cy="290"/>
            </a:xfrm>
            <a:custGeom>
              <a:avLst/>
              <a:gdLst/>
              <a:ahLst/>
              <a:cxnLst>
                <a:cxn ang="0">
                  <a:pos x="0" y="22"/>
                </a:cxn>
                <a:cxn ang="0">
                  <a:pos x="64" y="42"/>
                </a:cxn>
                <a:cxn ang="0">
                  <a:pos x="104" y="34"/>
                </a:cxn>
                <a:cxn ang="0">
                  <a:pos x="192" y="8"/>
                </a:cxn>
                <a:cxn ang="0">
                  <a:pos x="336" y="8"/>
                </a:cxn>
                <a:cxn ang="0">
                  <a:pos x="384" y="56"/>
                </a:cxn>
                <a:cxn ang="0">
                  <a:pos x="292" y="66"/>
                </a:cxn>
                <a:cxn ang="0">
                  <a:pos x="188" y="66"/>
                </a:cxn>
                <a:cxn ang="0">
                  <a:pos x="48" y="104"/>
                </a:cxn>
                <a:cxn ang="0">
                  <a:pos x="28" y="62"/>
                </a:cxn>
                <a:cxn ang="0">
                  <a:pos x="0" y="22"/>
                </a:cxn>
              </a:cxnLst>
              <a:rect l="0" t="0" r="r" b="b"/>
              <a:pathLst>
                <a:path w="391" h="105">
                  <a:moveTo>
                    <a:pt x="0" y="22"/>
                  </a:moveTo>
                  <a:cubicBezTo>
                    <a:pt x="9" y="18"/>
                    <a:pt x="47" y="40"/>
                    <a:pt x="64" y="42"/>
                  </a:cubicBezTo>
                  <a:cubicBezTo>
                    <a:pt x="81" y="44"/>
                    <a:pt x="83" y="40"/>
                    <a:pt x="104" y="34"/>
                  </a:cubicBezTo>
                  <a:cubicBezTo>
                    <a:pt x="125" y="28"/>
                    <a:pt x="153" y="12"/>
                    <a:pt x="192" y="8"/>
                  </a:cubicBezTo>
                  <a:cubicBezTo>
                    <a:pt x="231" y="4"/>
                    <a:pt x="304" y="0"/>
                    <a:pt x="336" y="8"/>
                  </a:cubicBezTo>
                  <a:cubicBezTo>
                    <a:pt x="368" y="16"/>
                    <a:pt x="391" y="46"/>
                    <a:pt x="384" y="56"/>
                  </a:cubicBezTo>
                  <a:cubicBezTo>
                    <a:pt x="377" y="66"/>
                    <a:pt x="325" y="64"/>
                    <a:pt x="292" y="66"/>
                  </a:cubicBezTo>
                  <a:cubicBezTo>
                    <a:pt x="259" y="68"/>
                    <a:pt x="229" y="60"/>
                    <a:pt x="188" y="66"/>
                  </a:cubicBezTo>
                  <a:cubicBezTo>
                    <a:pt x="147" y="72"/>
                    <a:pt x="75" y="105"/>
                    <a:pt x="48" y="104"/>
                  </a:cubicBezTo>
                  <a:cubicBezTo>
                    <a:pt x="21" y="103"/>
                    <a:pt x="36" y="76"/>
                    <a:pt x="28" y="62"/>
                  </a:cubicBezTo>
                  <a:cubicBezTo>
                    <a:pt x="20" y="48"/>
                    <a:pt x="6" y="30"/>
                    <a:pt x="0" y="22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9" name="Freeform 105"/>
            <p:cNvSpPr>
              <a:spLocks/>
            </p:cNvSpPr>
            <p:nvPr/>
          </p:nvSpPr>
          <p:spPr bwMode="auto">
            <a:xfrm>
              <a:off x="3104" y="2387"/>
              <a:ext cx="854" cy="752"/>
            </a:xfrm>
            <a:custGeom>
              <a:avLst/>
              <a:gdLst/>
              <a:ahLst/>
              <a:cxnLst>
                <a:cxn ang="0">
                  <a:pos x="13" y="59"/>
                </a:cxn>
                <a:cxn ang="0">
                  <a:pos x="65" y="55"/>
                </a:cxn>
                <a:cxn ang="0">
                  <a:pos x="113" y="79"/>
                </a:cxn>
                <a:cxn ang="0">
                  <a:pos x="177" y="71"/>
                </a:cxn>
                <a:cxn ang="0">
                  <a:pos x="185" y="39"/>
                </a:cxn>
                <a:cxn ang="0">
                  <a:pos x="285" y="11"/>
                </a:cxn>
                <a:cxn ang="0">
                  <a:pos x="305" y="107"/>
                </a:cxn>
                <a:cxn ang="0">
                  <a:pos x="297" y="135"/>
                </a:cxn>
                <a:cxn ang="0">
                  <a:pos x="245" y="155"/>
                </a:cxn>
                <a:cxn ang="0">
                  <a:pos x="165" y="163"/>
                </a:cxn>
                <a:cxn ang="0">
                  <a:pos x="109" y="151"/>
                </a:cxn>
                <a:cxn ang="0">
                  <a:pos x="81" y="107"/>
                </a:cxn>
                <a:cxn ang="0">
                  <a:pos x="157" y="223"/>
                </a:cxn>
                <a:cxn ang="0">
                  <a:pos x="89" y="259"/>
                </a:cxn>
                <a:cxn ang="0">
                  <a:pos x="13" y="137"/>
                </a:cxn>
                <a:cxn ang="0">
                  <a:pos x="13" y="59"/>
                </a:cxn>
              </a:cxnLst>
              <a:rect l="0" t="0" r="r" b="b"/>
              <a:pathLst>
                <a:path w="307" h="273">
                  <a:moveTo>
                    <a:pt x="13" y="59"/>
                  </a:moveTo>
                  <a:cubicBezTo>
                    <a:pt x="22" y="45"/>
                    <a:pt x="48" y="52"/>
                    <a:pt x="65" y="55"/>
                  </a:cubicBezTo>
                  <a:cubicBezTo>
                    <a:pt x="82" y="58"/>
                    <a:pt x="94" y="76"/>
                    <a:pt x="113" y="79"/>
                  </a:cubicBezTo>
                  <a:cubicBezTo>
                    <a:pt x="132" y="82"/>
                    <a:pt x="165" y="78"/>
                    <a:pt x="177" y="71"/>
                  </a:cubicBezTo>
                  <a:cubicBezTo>
                    <a:pt x="189" y="64"/>
                    <a:pt x="167" y="49"/>
                    <a:pt x="185" y="39"/>
                  </a:cubicBezTo>
                  <a:cubicBezTo>
                    <a:pt x="203" y="29"/>
                    <a:pt x="265" y="0"/>
                    <a:pt x="285" y="11"/>
                  </a:cubicBezTo>
                  <a:cubicBezTo>
                    <a:pt x="305" y="22"/>
                    <a:pt x="303" y="86"/>
                    <a:pt x="305" y="107"/>
                  </a:cubicBezTo>
                  <a:cubicBezTo>
                    <a:pt x="307" y="128"/>
                    <a:pt x="307" y="127"/>
                    <a:pt x="297" y="135"/>
                  </a:cubicBezTo>
                  <a:cubicBezTo>
                    <a:pt x="287" y="143"/>
                    <a:pt x="267" y="150"/>
                    <a:pt x="245" y="155"/>
                  </a:cubicBezTo>
                  <a:cubicBezTo>
                    <a:pt x="223" y="160"/>
                    <a:pt x="188" y="164"/>
                    <a:pt x="165" y="163"/>
                  </a:cubicBezTo>
                  <a:cubicBezTo>
                    <a:pt x="142" y="162"/>
                    <a:pt x="123" y="160"/>
                    <a:pt x="109" y="151"/>
                  </a:cubicBezTo>
                  <a:cubicBezTo>
                    <a:pt x="95" y="142"/>
                    <a:pt x="73" y="95"/>
                    <a:pt x="81" y="107"/>
                  </a:cubicBezTo>
                  <a:cubicBezTo>
                    <a:pt x="89" y="119"/>
                    <a:pt x="156" y="198"/>
                    <a:pt x="157" y="223"/>
                  </a:cubicBezTo>
                  <a:cubicBezTo>
                    <a:pt x="158" y="248"/>
                    <a:pt x="113" y="273"/>
                    <a:pt x="89" y="259"/>
                  </a:cubicBezTo>
                  <a:cubicBezTo>
                    <a:pt x="65" y="245"/>
                    <a:pt x="26" y="170"/>
                    <a:pt x="13" y="137"/>
                  </a:cubicBezTo>
                  <a:cubicBezTo>
                    <a:pt x="0" y="104"/>
                    <a:pt x="6" y="71"/>
                    <a:pt x="13" y="59"/>
                  </a:cubicBezTo>
                  <a:close/>
                </a:path>
              </a:pathLst>
            </a:custGeom>
            <a:solidFill>
              <a:schemeClr val="accent2"/>
            </a:solidFill>
            <a:ln w="63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" name="Freeform 106" descr="Широкий диагональный 1"/>
            <p:cNvSpPr>
              <a:spLocks/>
            </p:cNvSpPr>
            <p:nvPr/>
          </p:nvSpPr>
          <p:spPr bwMode="auto">
            <a:xfrm>
              <a:off x="3407" y="1795"/>
              <a:ext cx="471" cy="715"/>
            </a:xfrm>
            <a:custGeom>
              <a:avLst/>
              <a:gdLst/>
              <a:ahLst/>
              <a:cxnLst>
                <a:cxn ang="0">
                  <a:pos x="0" y="159"/>
                </a:cxn>
                <a:cxn ang="0">
                  <a:pos x="100" y="48"/>
                </a:cxn>
                <a:cxn ang="0">
                  <a:pos x="317" y="445"/>
                </a:cxn>
                <a:cxn ang="0">
                  <a:pos x="468" y="589"/>
                </a:cxn>
                <a:cxn ang="0">
                  <a:pos x="333" y="621"/>
                </a:cxn>
                <a:cxn ang="0">
                  <a:pos x="167" y="699"/>
                </a:cxn>
                <a:cxn ang="0">
                  <a:pos x="111" y="523"/>
                </a:cxn>
                <a:cxn ang="0">
                  <a:pos x="134" y="440"/>
                </a:cxn>
                <a:cxn ang="0">
                  <a:pos x="156" y="313"/>
                </a:cxn>
                <a:cxn ang="0">
                  <a:pos x="56" y="159"/>
                </a:cxn>
                <a:cxn ang="0">
                  <a:pos x="0" y="159"/>
                </a:cxn>
              </a:cxnLst>
              <a:rect l="0" t="0" r="r" b="b"/>
              <a:pathLst>
                <a:path w="471" h="715">
                  <a:moveTo>
                    <a:pt x="0" y="159"/>
                  </a:moveTo>
                  <a:cubicBezTo>
                    <a:pt x="8" y="131"/>
                    <a:pt x="47" y="0"/>
                    <a:pt x="100" y="48"/>
                  </a:cubicBezTo>
                  <a:cubicBezTo>
                    <a:pt x="153" y="96"/>
                    <a:pt x="256" y="355"/>
                    <a:pt x="317" y="445"/>
                  </a:cubicBezTo>
                  <a:cubicBezTo>
                    <a:pt x="378" y="535"/>
                    <a:pt x="465" y="560"/>
                    <a:pt x="468" y="589"/>
                  </a:cubicBezTo>
                  <a:cubicBezTo>
                    <a:pt x="471" y="618"/>
                    <a:pt x="383" y="603"/>
                    <a:pt x="333" y="621"/>
                  </a:cubicBezTo>
                  <a:cubicBezTo>
                    <a:pt x="283" y="639"/>
                    <a:pt x="204" y="715"/>
                    <a:pt x="167" y="699"/>
                  </a:cubicBezTo>
                  <a:cubicBezTo>
                    <a:pt x="130" y="683"/>
                    <a:pt x="117" y="567"/>
                    <a:pt x="111" y="523"/>
                  </a:cubicBezTo>
                  <a:cubicBezTo>
                    <a:pt x="106" y="479"/>
                    <a:pt x="125" y="476"/>
                    <a:pt x="134" y="440"/>
                  </a:cubicBezTo>
                  <a:cubicBezTo>
                    <a:pt x="142" y="404"/>
                    <a:pt x="170" y="360"/>
                    <a:pt x="156" y="313"/>
                  </a:cubicBezTo>
                  <a:cubicBezTo>
                    <a:pt x="142" y="266"/>
                    <a:pt x="81" y="184"/>
                    <a:pt x="56" y="159"/>
                  </a:cubicBezTo>
                  <a:cubicBezTo>
                    <a:pt x="31" y="134"/>
                    <a:pt x="11" y="159"/>
                    <a:pt x="0" y="159"/>
                  </a:cubicBezTo>
                  <a:close/>
                </a:path>
              </a:pathLst>
            </a:custGeom>
            <a:pattFill prst="wdDnDiag">
              <a:fgClr>
                <a:srgbClr val="FF0000"/>
              </a:fgClr>
              <a:bgClr>
                <a:srgbClr val="0099CC"/>
              </a:bgClr>
            </a:pattFill>
            <a:ln w="63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" name="Freeform 107"/>
            <p:cNvSpPr>
              <a:spLocks/>
            </p:cNvSpPr>
            <p:nvPr/>
          </p:nvSpPr>
          <p:spPr bwMode="auto">
            <a:xfrm>
              <a:off x="3016" y="1481"/>
              <a:ext cx="487" cy="506"/>
            </a:xfrm>
            <a:custGeom>
              <a:avLst/>
              <a:gdLst/>
              <a:ahLst/>
              <a:cxnLst>
                <a:cxn ang="0">
                  <a:pos x="200" y="207"/>
                </a:cxn>
                <a:cxn ang="0">
                  <a:pos x="120" y="351"/>
                </a:cxn>
                <a:cxn ang="0">
                  <a:pos x="128" y="479"/>
                </a:cxn>
                <a:cxn ang="0">
                  <a:pos x="248" y="503"/>
                </a:cxn>
                <a:cxn ang="0">
                  <a:pos x="336" y="463"/>
                </a:cxn>
                <a:cxn ang="0">
                  <a:pos x="448" y="359"/>
                </a:cxn>
                <a:cxn ang="0">
                  <a:pos x="440" y="295"/>
                </a:cxn>
                <a:cxn ang="0">
                  <a:pos x="472" y="231"/>
                </a:cxn>
                <a:cxn ang="0">
                  <a:pos x="480" y="151"/>
                </a:cxn>
                <a:cxn ang="0">
                  <a:pos x="432" y="63"/>
                </a:cxn>
                <a:cxn ang="0">
                  <a:pos x="344" y="7"/>
                </a:cxn>
                <a:cxn ang="0">
                  <a:pos x="192" y="23"/>
                </a:cxn>
                <a:cxn ang="0">
                  <a:pos x="192" y="55"/>
                </a:cxn>
                <a:cxn ang="0">
                  <a:pos x="152" y="103"/>
                </a:cxn>
                <a:cxn ang="0">
                  <a:pos x="96" y="143"/>
                </a:cxn>
                <a:cxn ang="0">
                  <a:pos x="32" y="175"/>
                </a:cxn>
                <a:cxn ang="0">
                  <a:pos x="0" y="239"/>
                </a:cxn>
                <a:cxn ang="0">
                  <a:pos x="32" y="287"/>
                </a:cxn>
                <a:cxn ang="0">
                  <a:pos x="112" y="287"/>
                </a:cxn>
                <a:cxn ang="0">
                  <a:pos x="152" y="247"/>
                </a:cxn>
                <a:cxn ang="0">
                  <a:pos x="200" y="199"/>
                </a:cxn>
              </a:cxnLst>
              <a:rect l="0" t="0" r="r" b="b"/>
              <a:pathLst>
                <a:path w="487" h="506">
                  <a:moveTo>
                    <a:pt x="200" y="207"/>
                  </a:moveTo>
                  <a:cubicBezTo>
                    <a:pt x="187" y="231"/>
                    <a:pt x="132" y="306"/>
                    <a:pt x="120" y="351"/>
                  </a:cubicBezTo>
                  <a:cubicBezTo>
                    <a:pt x="108" y="396"/>
                    <a:pt x="107" y="454"/>
                    <a:pt x="128" y="479"/>
                  </a:cubicBezTo>
                  <a:cubicBezTo>
                    <a:pt x="149" y="504"/>
                    <a:pt x="213" y="506"/>
                    <a:pt x="248" y="503"/>
                  </a:cubicBezTo>
                  <a:cubicBezTo>
                    <a:pt x="283" y="500"/>
                    <a:pt x="303" y="487"/>
                    <a:pt x="336" y="463"/>
                  </a:cubicBezTo>
                  <a:cubicBezTo>
                    <a:pt x="369" y="439"/>
                    <a:pt x="431" y="387"/>
                    <a:pt x="448" y="359"/>
                  </a:cubicBezTo>
                  <a:cubicBezTo>
                    <a:pt x="465" y="331"/>
                    <a:pt x="436" y="316"/>
                    <a:pt x="440" y="295"/>
                  </a:cubicBezTo>
                  <a:cubicBezTo>
                    <a:pt x="444" y="274"/>
                    <a:pt x="465" y="255"/>
                    <a:pt x="472" y="231"/>
                  </a:cubicBezTo>
                  <a:cubicBezTo>
                    <a:pt x="479" y="207"/>
                    <a:pt x="487" y="179"/>
                    <a:pt x="480" y="151"/>
                  </a:cubicBezTo>
                  <a:cubicBezTo>
                    <a:pt x="473" y="123"/>
                    <a:pt x="455" y="87"/>
                    <a:pt x="432" y="63"/>
                  </a:cubicBezTo>
                  <a:cubicBezTo>
                    <a:pt x="409" y="39"/>
                    <a:pt x="384" y="14"/>
                    <a:pt x="344" y="7"/>
                  </a:cubicBezTo>
                  <a:cubicBezTo>
                    <a:pt x="304" y="0"/>
                    <a:pt x="217" y="15"/>
                    <a:pt x="192" y="23"/>
                  </a:cubicBezTo>
                  <a:cubicBezTo>
                    <a:pt x="167" y="31"/>
                    <a:pt x="199" y="42"/>
                    <a:pt x="192" y="55"/>
                  </a:cubicBezTo>
                  <a:cubicBezTo>
                    <a:pt x="185" y="68"/>
                    <a:pt x="168" y="88"/>
                    <a:pt x="152" y="103"/>
                  </a:cubicBezTo>
                  <a:cubicBezTo>
                    <a:pt x="136" y="118"/>
                    <a:pt x="116" y="131"/>
                    <a:pt x="96" y="143"/>
                  </a:cubicBezTo>
                  <a:cubicBezTo>
                    <a:pt x="76" y="155"/>
                    <a:pt x="48" y="159"/>
                    <a:pt x="32" y="175"/>
                  </a:cubicBezTo>
                  <a:cubicBezTo>
                    <a:pt x="16" y="191"/>
                    <a:pt x="0" y="220"/>
                    <a:pt x="0" y="239"/>
                  </a:cubicBezTo>
                  <a:cubicBezTo>
                    <a:pt x="0" y="258"/>
                    <a:pt x="13" y="279"/>
                    <a:pt x="32" y="287"/>
                  </a:cubicBezTo>
                  <a:cubicBezTo>
                    <a:pt x="51" y="295"/>
                    <a:pt x="92" y="294"/>
                    <a:pt x="112" y="287"/>
                  </a:cubicBezTo>
                  <a:cubicBezTo>
                    <a:pt x="132" y="280"/>
                    <a:pt x="137" y="262"/>
                    <a:pt x="152" y="247"/>
                  </a:cubicBezTo>
                  <a:cubicBezTo>
                    <a:pt x="167" y="232"/>
                    <a:pt x="192" y="207"/>
                    <a:pt x="200" y="199"/>
                  </a:cubicBezTo>
                </a:path>
              </a:pathLst>
            </a:custGeom>
            <a:gradFill rotWithShape="1">
              <a:gsLst>
                <a:gs pos="0">
                  <a:srgbClr val="FFA953"/>
                </a:gs>
                <a:gs pos="100000">
                  <a:srgbClr val="FFCF9F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2" name="Freeform 108"/>
            <p:cNvSpPr>
              <a:spLocks/>
            </p:cNvSpPr>
            <p:nvPr/>
          </p:nvSpPr>
          <p:spPr bwMode="auto">
            <a:xfrm>
              <a:off x="3152" y="1800"/>
              <a:ext cx="137" cy="57"/>
            </a:xfrm>
            <a:custGeom>
              <a:avLst/>
              <a:gdLst/>
              <a:ahLst/>
              <a:cxnLst>
                <a:cxn ang="0">
                  <a:pos x="16" y="24"/>
                </a:cxn>
                <a:cxn ang="0">
                  <a:pos x="8" y="0"/>
                </a:cxn>
                <a:cxn ang="0">
                  <a:pos x="64" y="24"/>
                </a:cxn>
                <a:cxn ang="0">
                  <a:pos x="112" y="8"/>
                </a:cxn>
                <a:cxn ang="0">
                  <a:pos x="128" y="16"/>
                </a:cxn>
                <a:cxn ang="0">
                  <a:pos x="56" y="56"/>
                </a:cxn>
                <a:cxn ang="0">
                  <a:pos x="16" y="24"/>
                </a:cxn>
              </a:cxnLst>
              <a:rect l="0" t="0" r="r" b="b"/>
              <a:pathLst>
                <a:path w="137" h="57">
                  <a:moveTo>
                    <a:pt x="16" y="24"/>
                  </a:moveTo>
                  <a:cubicBezTo>
                    <a:pt x="7" y="12"/>
                    <a:pt x="0" y="0"/>
                    <a:pt x="8" y="0"/>
                  </a:cubicBezTo>
                  <a:cubicBezTo>
                    <a:pt x="16" y="0"/>
                    <a:pt x="47" y="23"/>
                    <a:pt x="64" y="24"/>
                  </a:cubicBezTo>
                  <a:cubicBezTo>
                    <a:pt x="81" y="25"/>
                    <a:pt x="101" y="9"/>
                    <a:pt x="112" y="8"/>
                  </a:cubicBezTo>
                  <a:cubicBezTo>
                    <a:pt x="123" y="7"/>
                    <a:pt x="137" y="8"/>
                    <a:pt x="128" y="16"/>
                  </a:cubicBezTo>
                  <a:cubicBezTo>
                    <a:pt x="119" y="24"/>
                    <a:pt x="75" y="55"/>
                    <a:pt x="56" y="56"/>
                  </a:cubicBezTo>
                  <a:cubicBezTo>
                    <a:pt x="37" y="57"/>
                    <a:pt x="24" y="31"/>
                    <a:pt x="16" y="24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3" name="Freeform 109"/>
            <p:cNvSpPr>
              <a:spLocks/>
            </p:cNvSpPr>
            <p:nvPr/>
          </p:nvSpPr>
          <p:spPr bwMode="auto">
            <a:xfrm>
              <a:off x="3088" y="1517"/>
              <a:ext cx="432" cy="267"/>
            </a:xfrm>
            <a:custGeom>
              <a:avLst/>
              <a:gdLst/>
              <a:ahLst/>
              <a:cxnLst>
                <a:cxn ang="0">
                  <a:pos x="336" y="243"/>
                </a:cxn>
                <a:cxn ang="0">
                  <a:pos x="376" y="219"/>
                </a:cxn>
                <a:cxn ang="0">
                  <a:pos x="408" y="155"/>
                </a:cxn>
                <a:cxn ang="0">
                  <a:pos x="384" y="123"/>
                </a:cxn>
                <a:cxn ang="0">
                  <a:pos x="304" y="83"/>
                </a:cxn>
                <a:cxn ang="0">
                  <a:pos x="256" y="131"/>
                </a:cxn>
                <a:cxn ang="0">
                  <a:pos x="200" y="139"/>
                </a:cxn>
                <a:cxn ang="0">
                  <a:pos x="128" y="75"/>
                </a:cxn>
                <a:cxn ang="0">
                  <a:pos x="16" y="99"/>
                </a:cxn>
                <a:cxn ang="0">
                  <a:pos x="32" y="11"/>
                </a:cxn>
                <a:cxn ang="0">
                  <a:pos x="128" y="35"/>
                </a:cxn>
                <a:cxn ang="0">
                  <a:pos x="272" y="19"/>
                </a:cxn>
                <a:cxn ang="0">
                  <a:pos x="320" y="59"/>
                </a:cxn>
                <a:cxn ang="0">
                  <a:pos x="416" y="115"/>
                </a:cxn>
                <a:cxn ang="0">
                  <a:pos x="416" y="211"/>
                </a:cxn>
                <a:cxn ang="0">
                  <a:pos x="368" y="259"/>
                </a:cxn>
                <a:cxn ang="0">
                  <a:pos x="320" y="259"/>
                </a:cxn>
              </a:cxnLst>
              <a:rect l="0" t="0" r="r" b="b"/>
              <a:pathLst>
                <a:path w="432" h="267">
                  <a:moveTo>
                    <a:pt x="336" y="243"/>
                  </a:moveTo>
                  <a:cubicBezTo>
                    <a:pt x="343" y="239"/>
                    <a:pt x="364" y="234"/>
                    <a:pt x="376" y="219"/>
                  </a:cubicBezTo>
                  <a:cubicBezTo>
                    <a:pt x="388" y="204"/>
                    <a:pt x="407" y="171"/>
                    <a:pt x="408" y="155"/>
                  </a:cubicBezTo>
                  <a:cubicBezTo>
                    <a:pt x="409" y="139"/>
                    <a:pt x="401" y="135"/>
                    <a:pt x="384" y="123"/>
                  </a:cubicBezTo>
                  <a:cubicBezTo>
                    <a:pt x="367" y="111"/>
                    <a:pt x="325" y="82"/>
                    <a:pt x="304" y="83"/>
                  </a:cubicBezTo>
                  <a:cubicBezTo>
                    <a:pt x="283" y="84"/>
                    <a:pt x="273" y="122"/>
                    <a:pt x="256" y="131"/>
                  </a:cubicBezTo>
                  <a:cubicBezTo>
                    <a:pt x="239" y="140"/>
                    <a:pt x="221" y="148"/>
                    <a:pt x="200" y="139"/>
                  </a:cubicBezTo>
                  <a:cubicBezTo>
                    <a:pt x="179" y="130"/>
                    <a:pt x="159" y="82"/>
                    <a:pt x="128" y="75"/>
                  </a:cubicBezTo>
                  <a:cubicBezTo>
                    <a:pt x="97" y="68"/>
                    <a:pt x="32" y="110"/>
                    <a:pt x="16" y="99"/>
                  </a:cubicBezTo>
                  <a:cubicBezTo>
                    <a:pt x="0" y="88"/>
                    <a:pt x="13" y="22"/>
                    <a:pt x="32" y="11"/>
                  </a:cubicBezTo>
                  <a:cubicBezTo>
                    <a:pt x="51" y="0"/>
                    <a:pt x="88" y="34"/>
                    <a:pt x="128" y="35"/>
                  </a:cubicBezTo>
                  <a:cubicBezTo>
                    <a:pt x="168" y="36"/>
                    <a:pt x="240" y="15"/>
                    <a:pt x="272" y="19"/>
                  </a:cubicBezTo>
                  <a:cubicBezTo>
                    <a:pt x="304" y="23"/>
                    <a:pt x="296" y="43"/>
                    <a:pt x="320" y="59"/>
                  </a:cubicBezTo>
                  <a:cubicBezTo>
                    <a:pt x="344" y="75"/>
                    <a:pt x="400" y="90"/>
                    <a:pt x="416" y="115"/>
                  </a:cubicBezTo>
                  <a:cubicBezTo>
                    <a:pt x="432" y="140"/>
                    <a:pt x="424" y="187"/>
                    <a:pt x="416" y="211"/>
                  </a:cubicBezTo>
                  <a:cubicBezTo>
                    <a:pt x="408" y="235"/>
                    <a:pt x="384" y="251"/>
                    <a:pt x="368" y="259"/>
                  </a:cubicBezTo>
                  <a:cubicBezTo>
                    <a:pt x="352" y="267"/>
                    <a:pt x="336" y="263"/>
                    <a:pt x="320" y="259"/>
                  </a:cubicBezTo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0099CC"/>
                </a:gs>
              </a:gsLst>
              <a:path path="rect">
                <a:fillToRect l="50000" t="50000" r="50000" b="50000"/>
              </a:path>
            </a:gradFill>
            <a:ln w="190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4" name="Freeform 110"/>
            <p:cNvSpPr>
              <a:spLocks/>
            </p:cNvSpPr>
            <p:nvPr/>
          </p:nvSpPr>
          <p:spPr bwMode="auto">
            <a:xfrm>
              <a:off x="2547" y="1984"/>
              <a:ext cx="713" cy="413"/>
            </a:xfrm>
            <a:custGeom>
              <a:avLst/>
              <a:gdLst/>
              <a:ahLst/>
              <a:cxnLst>
                <a:cxn ang="0">
                  <a:pos x="693" y="0"/>
                </a:cxn>
                <a:cxn ang="0">
                  <a:pos x="605" y="136"/>
                </a:cxn>
                <a:cxn ang="0">
                  <a:pos x="525" y="224"/>
                </a:cxn>
                <a:cxn ang="0">
                  <a:pos x="429" y="288"/>
                </a:cxn>
                <a:cxn ang="0">
                  <a:pos x="389" y="304"/>
                </a:cxn>
                <a:cxn ang="0">
                  <a:pos x="189" y="272"/>
                </a:cxn>
                <a:cxn ang="0">
                  <a:pos x="113" y="216"/>
                </a:cxn>
                <a:cxn ang="0">
                  <a:pos x="57" y="248"/>
                </a:cxn>
                <a:cxn ang="0">
                  <a:pos x="21" y="296"/>
                </a:cxn>
                <a:cxn ang="0">
                  <a:pos x="5" y="344"/>
                </a:cxn>
                <a:cxn ang="0">
                  <a:pos x="13" y="368"/>
                </a:cxn>
                <a:cxn ang="0">
                  <a:pos x="85" y="376"/>
                </a:cxn>
                <a:cxn ang="0">
                  <a:pos x="101" y="400"/>
                </a:cxn>
                <a:cxn ang="0">
                  <a:pos x="133" y="352"/>
                </a:cxn>
                <a:cxn ang="0">
                  <a:pos x="189" y="368"/>
                </a:cxn>
                <a:cxn ang="0">
                  <a:pos x="237" y="368"/>
                </a:cxn>
                <a:cxn ang="0">
                  <a:pos x="381" y="392"/>
                </a:cxn>
                <a:cxn ang="0">
                  <a:pos x="429" y="408"/>
                </a:cxn>
                <a:cxn ang="0">
                  <a:pos x="469" y="408"/>
                </a:cxn>
                <a:cxn ang="0">
                  <a:pos x="557" y="376"/>
                </a:cxn>
                <a:cxn ang="0">
                  <a:pos x="649" y="312"/>
                </a:cxn>
                <a:cxn ang="0">
                  <a:pos x="705" y="256"/>
                </a:cxn>
                <a:cxn ang="0">
                  <a:pos x="697" y="160"/>
                </a:cxn>
              </a:cxnLst>
              <a:rect l="0" t="0" r="r" b="b"/>
              <a:pathLst>
                <a:path w="713" h="413">
                  <a:moveTo>
                    <a:pt x="693" y="0"/>
                  </a:moveTo>
                  <a:cubicBezTo>
                    <a:pt x="678" y="23"/>
                    <a:pt x="633" y="99"/>
                    <a:pt x="605" y="136"/>
                  </a:cubicBezTo>
                  <a:cubicBezTo>
                    <a:pt x="577" y="173"/>
                    <a:pt x="554" y="199"/>
                    <a:pt x="525" y="224"/>
                  </a:cubicBezTo>
                  <a:cubicBezTo>
                    <a:pt x="496" y="249"/>
                    <a:pt x="452" y="275"/>
                    <a:pt x="429" y="288"/>
                  </a:cubicBezTo>
                  <a:cubicBezTo>
                    <a:pt x="406" y="301"/>
                    <a:pt x="429" y="307"/>
                    <a:pt x="389" y="304"/>
                  </a:cubicBezTo>
                  <a:cubicBezTo>
                    <a:pt x="349" y="301"/>
                    <a:pt x="235" y="287"/>
                    <a:pt x="189" y="272"/>
                  </a:cubicBezTo>
                  <a:cubicBezTo>
                    <a:pt x="143" y="257"/>
                    <a:pt x="135" y="220"/>
                    <a:pt x="113" y="216"/>
                  </a:cubicBezTo>
                  <a:cubicBezTo>
                    <a:pt x="91" y="212"/>
                    <a:pt x="72" y="235"/>
                    <a:pt x="57" y="248"/>
                  </a:cubicBezTo>
                  <a:cubicBezTo>
                    <a:pt x="42" y="261"/>
                    <a:pt x="30" y="280"/>
                    <a:pt x="21" y="296"/>
                  </a:cubicBezTo>
                  <a:cubicBezTo>
                    <a:pt x="12" y="312"/>
                    <a:pt x="6" y="332"/>
                    <a:pt x="5" y="344"/>
                  </a:cubicBezTo>
                  <a:cubicBezTo>
                    <a:pt x="4" y="356"/>
                    <a:pt x="0" y="363"/>
                    <a:pt x="13" y="368"/>
                  </a:cubicBezTo>
                  <a:cubicBezTo>
                    <a:pt x="26" y="373"/>
                    <a:pt x="70" y="371"/>
                    <a:pt x="85" y="376"/>
                  </a:cubicBezTo>
                  <a:cubicBezTo>
                    <a:pt x="100" y="381"/>
                    <a:pt x="93" y="404"/>
                    <a:pt x="101" y="400"/>
                  </a:cubicBezTo>
                  <a:cubicBezTo>
                    <a:pt x="109" y="396"/>
                    <a:pt x="118" y="357"/>
                    <a:pt x="133" y="352"/>
                  </a:cubicBezTo>
                  <a:cubicBezTo>
                    <a:pt x="148" y="347"/>
                    <a:pt x="172" y="365"/>
                    <a:pt x="189" y="368"/>
                  </a:cubicBezTo>
                  <a:cubicBezTo>
                    <a:pt x="206" y="371"/>
                    <a:pt x="205" y="364"/>
                    <a:pt x="237" y="368"/>
                  </a:cubicBezTo>
                  <a:cubicBezTo>
                    <a:pt x="269" y="372"/>
                    <a:pt x="349" y="385"/>
                    <a:pt x="381" y="392"/>
                  </a:cubicBezTo>
                  <a:cubicBezTo>
                    <a:pt x="413" y="399"/>
                    <a:pt x="414" y="405"/>
                    <a:pt x="429" y="408"/>
                  </a:cubicBezTo>
                  <a:cubicBezTo>
                    <a:pt x="444" y="411"/>
                    <a:pt x="448" y="413"/>
                    <a:pt x="469" y="408"/>
                  </a:cubicBezTo>
                  <a:cubicBezTo>
                    <a:pt x="490" y="403"/>
                    <a:pt x="527" y="392"/>
                    <a:pt x="557" y="376"/>
                  </a:cubicBezTo>
                  <a:cubicBezTo>
                    <a:pt x="587" y="360"/>
                    <a:pt x="624" y="332"/>
                    <a:pt x="649" y="312"/>
                  </a:cubicBezTo>
                  <a:cubicBezTo>
                    <a:pt x="674" y="292"/>
                    <a:pt x="697" y="281"/>
                    <a:pt x="705" y="256"/>
                  </a:cubicBezTo>
                  <a:cubicBezTo>
                    <a:pt x="713" y="231"/>
                    <a:pt x="699" y="180"/>
                    <a:pt x="697" y="160"/>
                  </a:cubicBezTo>
                </a:path>
              </a:pathLst>
            </a:custGeom>
            <a:gradFill rotWithShape="1">
              <a:gsLst>
                <a:gs pos="0">
                  <a:srgbClr val="CDC800"/>
                </a:gs>
                <a:gs pos="100000">
                  <a:srgbClr val="FFA953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5" name="Freeform 111"/>
            <p:cNvSpPr>
              <a:spLocks/>
            </p:cNvSpPr>
            <p:nvPr/>
          </p:nvSpPr>
          <p:spPr bwMode="auto">
            <a:xfrm>
              <a:off x="2632" y="2135"/>
              <a:ext cx="564" cy="469"/>
            </a:xfrm>
            <a:custGeom>
              <a:avLst/>
              <a:gdLst/>
              <a:ahLst/>
              <a:cxnLst>
                <a:cxn ang="0">
                  <a:pos x="64" y="417"/>
                </a:cxn>
                <a:cxn ang="0">
                  <a:pos x="56" y="433"/>
                </a:cxn>
                <a:cxn ang="0">
                  <a:pos x="104" y="433"/>
                </a:cxn>
                <a:cxn ang="0">
                  <a:pos x="232" y="217"/>
                </a:cxn>
                <a:cxn ang="0">
                  <a:pos x="296" y="121"/>
                </a:cxn>
                <a:cxn ang="0">
                  <a:pos x="392" y="121"/>
                </a:cxn>
                <a:cxn ang="0">
                  <a:pos x="512" y="289"/>
                </a:cxn>
                <a:cxn ang="0">
                  <a:pos x="552" y="225"/>
                </a:cxn>
                <a:cxn ang="0">
                  <a:pos x="440" y="73"/>
                </a:cxn>
                <a:cxn ang="0">
                  <a:pos x="344" y="25"/>
                </a:cxn>
                <a:cxn ang="0">
                  <a:pos x="248" y="73"/>
                </a:cxn>
                <a:cxn ang="0">
                  <a:pos x="200" y="121"/>
                </a:cxn>
                <a:cxn ang="0">
                  <a:pos x="168" y="209"/>
                </a:cxn>
                <a:cxn ang="0">
                  <a:pos x="152" y="265"/>
                </a:cxn>
                <a:cxn ang="0">
                  <a:pos x="56" y="409"/>
                </a:cxn>
                <a:cxn ang="0">
                  <a:pos x="8" y="361"/>
                </a:cxn>
                <a:cxn ang="0">
                  <a:pos x="104" y="233"/>
                </a:cxn>
                <a:cxn ang="0">
                  <a:pos x="152" y="73"/>
                </a:cxn>
                <a:cxn ang="0">
                  <a:pos x="112" y="73"/>
                </a:cxn>
                <a:cxn ang="0">
                  <a:pos x="88" y="113"/>
                </a:cxn>
                <a:cxn ang="0">
                  <a:pos x="8" y="81"/>
                </a:cxn>
                <a:cxn ang="0">
                  <a:pos x="64" y="33"/>
                </a:cxn>
                <a:cxn ang="0">
                  <a:pos x="128" y="1"/>
                </a:cxn>
                <a:cxn ang="0">
                  <a:pos x="200" y="25"/>
                </a:cxn>
                <a:cxn ang="0">
                  <a:pos x="248" y="73"/>
                </a:cxn>
              </a:cxnLst>
              <a:rect l="0" t="0" r="r" b="b"/>
              <a:pathLst>
                <a:path w="564" h="469">
                  <a:moveTo>
                    <a:pt x="64" y="417"/>
                  </a:moveTo>
                  <a:cubicBezTo>
                    <a:pt x="63" y="421"/>
                    <a:pt x="49" y="430"/>
                    <a:pt x="56" y="433"/>
                  </a:cubicBezTo>
                  <a:cubicBezTo>
                    <a:pt x="63" y="436"/>
                    <a:pt x="75" y="469"/>
                    <a:pt x="104" y="433"/>
                  </a:cubicBezTo>
                  <a:cubicBezTo>
                    <a:pt x="133" y="397"/>
                    <a:pt x="200" y="269"/>
                    <a:pt x="232" y="217"/>
                  </a:cubicBezTo>
                  <a:cubicBezTo>
                    <a:pt x="264" y="165"/>
                    <a:pt x="270" y="137"/>
                    <a:pt x="296" y="121"/>
                  </a:cubicBezTo>
                  <a:cubicBezTo>
                    <a:pt x="322" y="105"/>
                    <a:pt x="356" y="93"/>
                    <a:pt x="392" y="121"/>
                  </a:cubicBezTo>
                  <a:cubicBezTo>
                    <a:pt x="428" y="149"/>
                    <a:pt x="485" y="272"/>
                    <a:pt x="512" y="289"/>
                  </a:cubicBezTo>
                  <a:cubicBezTo>
                    <a:pt x="539" y="306"/>
                    <a:pt x="564" y="261"/>
                    <a:pt x="552" y="225"/>
                  </a:cubicBezTo>
                  <a:cubicBezTo>
                    <a:pt x="540" y="189"/>
                    <a:pt x="475" y="106"/>
                    <a:pt x="440" y="73"/>
                  </a:cubicBezTo>
                  <a:cubicBezTo>
                    <a:pt x="405" y="40"/>
                    <a:pt x="376" y="25"/>
                    <a:pt x="344" y="25"/>
                  </a:cubicBezTo>
                  <a:cubicBezTo>
                    <a:pt x="312" y="25"/>
                    <a:pt x="272" y="57"/>
                    <a:pt x="248" y="73"/>
                  </a:cubicBezTo>
                  <a:cubicBezTo>
                    <a:pt x="224" y="89"/>
                    <a:pt x="213" y="98"/>
                    <a:pt x="200" y="121"/>
                  </a:cubicBezTo>
                  <a:cubicBezTo>
                    <a:pt x="187" y="144"/>
                    <a:pt x="176" y="185"/>
                    <a:pt x="168" y="209"/>
                  </a:cubicBezTo>
                  <a:cubicBezTo>
                    <a:pt x="160" y="233"/>
                    <a:pt x="171" y="232"/>
                    <a:pt x="152" y="265"/>
                  </a:cubicBezTo>
                  <a:cubicBezTo>
                    <a:pt x="133" y="298"/>
                    <a:pt x="80" y="393"/>
                    <a:pt x="56" y="409"/>
                  </a:cubicBezTo>
                  <a:cubicBezTo>
                    <a:pt x="32" y="425"/>
                    <a:pt x="0" y="390"/>
                    <a:pt x="8" y="361"/>
                  </a:cubicBezTo>
                  <a:cubicBezTo>
                    <a:pt x="16" y="332"/>
                    <a:pt x="80" y="281"/>
                    <a:pt x="104" y="233"/>
                  </a:cubicBezTo>
                  <a:cubicBezTo>
                    <a:pt x="128" y="185"/>
                    <a:pt x="151" y="100"/>
                    <a:pt x="152" y="73"/>
                  </a:cubicBezTo>
                  <a:cubicBezTo>
                    <a:pt x="153" y="46"/>
                    <a:pt x="123" y="66"/>
                    <a:pt x="112" y="73"/>
                  </a:cubicBezTo>
                  <a:cubicBezTo>
                    <a:pt x="101" y="80"/>
                    <a:pt x="105" y="112"/>
                    <a:pt x="88" y="113"/>
                  </a:cubicBezTo>
                  <a:cubicBezTo>
                    <a:pt x="71" y="114"/>
                    <a:pt x="12" y="94"/>
                    <a:pt x="8" y="81"/>
                  </a:cubicBezTo>
                  <a:cubicBezTo>
                    <a:pt x="4" y="68"/>
                    <a:pt x="44" y="46"/>
                    <a:pt x="64" y="33"/>
                  </a:cubicBezTo>
                  <a:cubicBezTo>
                    <a:pt x="84" y="20"/>
                    <a:pt x="105" y="2"/>
                    <a:pt x="128" y="1"/>
                  </a:cubicBezTo>
                  <a:cubicBezTo>
                    <a:pt x="151" y="0"/>
                    <a:pt x="180" y="13"/>
                    <a:pt x="200" y="25"/>
                  </a:cubicBezTo>
                  <a:cubicBezTo>
                    <a:pt x="220" y="37"/>
                    <a:pt x="236" y="53"/>
                    <a:pt x="248" y="73"/>
                  </a:cubicBezTo>
                </a:path>
              </a:pathLst>
            </a:custGeom>
            <a:solidFill>
              <a:srgbClr val="0099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" name="Freeform 112"/>
            <p:cNvSpPr>
              <a:spLocks/>
            </p:cNvSpPr>
            <p:nvPr/>
          </p:nvSpPr>
          <p:spPr bwMode="auto">
            <a:xfrm>
              <a:off x="2480" y="2424"/>
              <a:ext cx="352" cy="239"/>
            </a:xfrm>
            <a:custGeom>
              <a:avLst/>
              <a:gdLst/>
              <a:ahLst/>
              <a:cxnLst>
                <a:cxn ang="0">
                  <a:pos x="304" y="168"/>
                </a:cxn>
                <a:cxn ang="0">
                  <a:pos x="64" y="24"/>
                </a:cxn>
                <a:cxn ang="0">
                  <a:pos x="16" y="24"/>
                </a:cxn>
                <a:cxn ang="0">
                  <a:pos x="8" y="64"/>
                </a:cxn>
                <a:cxn ang="0">
                  <a:pos x="64" y="96"/>
                </a:cxn>
                <a:cxn ang="0">
                  <a:pos x="128" y="96"/>
                </a:cxn>
                <a:cxn ang="0">
                  <a:pos x="160" y="152"/>
                </a:cxn>
                <a:cxn ang="0">
                  <a:pos x="304" y="232"/>
                </a:cxn>
                <a:cxn ang="0">
                  <a:pos x="352" y="192"/>
                </a:cxn>
                <a:cxn ang="0">
                  <a:pos x="304" y="168"/>
                </a:cxn>
              </a:cxnLst>
              <a:rect l="0" t="0" r="r" b="b"/>
              <a:pathLst>
                <a:path w="352" h="239">
                  <a:moveTo>
                    <a:pt x="304" y="168"/>
                  </a:moveTo>
                  <a:cubicBezTo>
                    <a:pt x="264" y="136"/>
                    <a:pt x="112" y="48"/>
                    <a:pt x="64" y="24"/>
                  </a:cubicBezTo>
                  <a:cubicBezTo>
                    <a:pt x="16" y="0"/>
                    <a:pt x="25" y="17"/>
                    <a:pt x="16" y="24"/>
                  </a:cubicBezTo>
                  <a:cubicBezTo>
                    <a:pt x="7" y="31"/>
                    <a:pt x="0" y="52"/>
                    <a:pt x="8" y="64"/>
                  </a:cubicBezTo>
                  <a:cubicBezTo>
                    <a:pt x="16" y="76"/>
                    <a:pt x="44" y="91"/>
                    <a:pt x="64" y="96"/>
                  </a:cubicBezTo>
                  <a:cubicBezTo>
                    <a:pt x="84" y="101"/>
                    <a:pt x="112" y="87"/>
                    <a:pt x="128" y="96"/>
                  </a:cubicBezTo>
                  <a:cubicBezTo>
                    <a:pt x="144" y="105"/>
                    <a:pt x="131" y="129"/>
                    <a:pt x="160" y="152"/>
                  </a:cubicBezTo>
                  <a:cubicBezTo>
                    <a:pt x="189" y="175"/>
                    <a:pt x="272" y="225"/>
                    <a:pt x="304" y="232"/>
                  </a:cubicBezTo>
                  <a:cubicBezTo>
                    <a:pt x="336" y="239"/>
                    <a:pt x="352" y="203"/>
                    <a:pt x="352" y="192"/>
                  </a:cubicBezTo>
                  <a:cubicBezTo>
                    <a:pt x="352" y="181"/>
                    <a:pt x="314" y="173"/>
                    <a:pt x="304" y="168"/>
                  </a:cubicBezTo>
                  <a:close/>
                </a:path>
              </a:pathLst>
            </a:custGeom>
            <a:solidFill>
              <a:srgbClr val="0099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7" name="Freeform 113"/>
            <p:cNvSpPr>
              <a:spLocks/>
            </p:cNvSpPr>
            <p:nvPr/>
          </p:nvSpPr>
          <p:spPr bwMode="auto">
            <a:xfrm>
              <a:off x="2481" y="2592"/>
              <a:ext cx="304" cy="388"/>
            </a:xfrm>
            <a:custGeom>
              <a:avLst/>
              <a:gdLst/>
              <a:ahLst/>
              <a:cxnLst>
                <a:cxn ang="0">
                  <a:pos x="207" y="48"/>
                </a:cxn>
                <a:cxn ang="0">
                  <a:pos x="23" y="336"/>
                </a:cxn>
                <a:cxn ang="0">
                  <a:pos x="71" y="360"/>
                </a:cxn>
                <a:cxn ang="0">
                  <a:pos x="151" y="224"/>
                </a:cxn>
                <a:cxn ang="0">
                  <a:pos x="191" y="224"/>
                </a:cxn>
                <a:cxn ang="0">
                  <a:pos x="239" y="216"/>
                </a:cxn>
                <a:cxn ang="0">
                  <a:pos x="223" y="168"/>
                </a:cxn>
                <a:cxn ang="0">
                  <a:pos x="215" y="128"/>
                </a:cxn>
                <a:cxn ang="0">
                  <a:pos x="303" y="48"/>
                </a:cxn>
                <a:cxn ang="0">
                  <a:pos x="207" y="48"/>
                </a:cxn>
              </a:cxnLst>
              <a:rect l="0" t="0" r="r" b="b"/>
              <a:pathLst>
                <a:path w="304" h="388">
                  <a:moveTo>
                    <a:pt x="207" y="48"/>
                  </a:moveTo>
                  <a:cubicBezTo>
                    <a:pt x="160" y="96"/>
                    <a:pt x="46" y="284"/>
                    <a:pt x="23" y="336"/>
                  </a:cubicBezTo>
                  <a:cubicBezTo>
                    <a:pt x="0" y="388"/>
                    <a:pt x="50" y="379"/>
                    <a:pt x="71" y="360"/>
                  </a:cubicBezTo>
                  <a:cubicBezTo>
                    <a:pt x="92" y="341"/>
                    <a:pt x="131" y="247"/>
                    <a:pt x="151" y="224"/>
                  </a:cubicBezTo>
                  <a:cubicBezTo>
                    <a:pt x="171" y="201"/>
                    <a:pt x="176" y="225"/>
                    <a:pt x="191" y="224"/>
                  </a:cubicBezTo>
                  <a:cubicBezTo>
                    <a:pt x="206" y="223"/>
                    <a:pt x="234" y="225"/>
                    <a:pt x="239" y="216"/>
                  </a:cubicBezTo>
                  <a:cubicBezTo>
                    <a:pt x="244" y="207"/>
                    <a:pt x="227" y="183"/>
                    <a:pt x="223" y="168"/>
                  </a:cubicBezTo>
                  <a:cubicBezTo>
                    <a:pt x="219" y="153"/>
                    <a:pt x="202" y="148"/>
                    <a:pt x="215" y="128"/>
                  </a:cubicBezTo>
                  <a:cubicBezTo>
                    <a:pt x="228" y="108"/>
                    <a:pt x="304" y="61"/>
                    <a:pt x="303" y="48"/>
                  </a:cubicBezTo>
                  <a:cubicBezTo>
                    <a:pt x="302" y="35"/>
                    <a:pt x="247" y="0"/>
                    <a:pt x="207" y="48"/>
                  </a:cubicBezTo>
                  <a:close/>
                </a:path>
              </a:pathLst>
            </a:custGeom>
            <a:solidFill>
              <a:srgbClr val="0099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8" name="Freeform 114"/>
            <p:cNvSpPr>
              <a:spLocks/>
            </p:cNvSpPr>
            <p:nvPr/>
          </p:nvSpPr>
          <p:spPr bwMode="auto">
            <a:xfrm>
              <a:off x="2160" y="2763"/>
              <a:ext cx="587" cy="545"/>
            </a:xfrm>
            <a:custGeom>
              <a:avLst/>
              <a:gdLst/>
              <a:ahLst/>
              <a:cxnLst>
                <a:cxn ang="0">
                  <a:pos x="64" y="37"/>
                </a:cxn>
                <a:cxn ang="0">
                  <a:pos x="288" y="13"/>
                </a:cxn>
                <a:cxn ang="0">
                  <a:pos x="480" y="117"/>
                </a:cxn>
                <a:cxn ang="0">
                  <a:pos x="568" y="325"/>
                </a:cxn>
                <a:cxn ang="0">
                  <a:pos x="576" y="501"/>
                </a:cxn>
                <a:cxn ang="0">
                  <a:pos x="504" y="533"/>
                </a:cxn>
                <a:cxn ang="0">
                  <a:pos x="504" y="429"/>
                </a:cxn>
                <a:cxn ang="0">
                  <a:pos x="456" y="261"/>
                </a:cxn>
                <a:cxn ang="0">
                  <a:pos x="384" y="165"/>
                </a:cxn>
                <a:cxn ang="0">
                  <a:pos x="328" y="133"/>
                </a:cxn>
                <a:cxn ang="0">
                  <a:pos x="216" y="117"/>
                </a:cxn>
                <a:cxn ang="0">
                  <a:pos x="64" y="141"/>
                </a:cxn>
                <a:cxn ang="0">
                  <a:pos x="0" y="69"/>
                </a:cxn>
                <a:cxn ang="0">
                  <a:pos x="64" y="45"/>
                </a:cxn>
              </a:cxnLst>
              <a:rect l="0" t="0" r="r" b="b"/>
              <a:pathLst>
                <a:path w="587" h="545">
                  <a:moveTo>
                    <a:pt x="64" y="37"/>
                  </a:moveTo>
                  <a:cubicBezTo>
                    <a:pt x="101" y="34"/>
                    <a:pt x="219" y="0"/>
                    <a:pt x="288" y="13"/>
                  </a:cubicBezTo>
                  <a:cubicBezTo>
                    <a:pt x="357" y="26"/>
                    <a:pt x="433" y="65"/>
                    <a:pt x="480" y="117"/>
                  </a:cubicBezTo>
                  <a:cubicBezTo>
                    <a:pt x="527" y="169"/>
                    <a:pt x="552" y="261"/>
                    <a:pt x="568" y="325"/>
                  </a:cubicBezTo>
                  <a:cubicBezTo>
                    <a:pt x="584" y="389"/>
                    <a:pt x="587" y="466"/>
                    <a:pt x="576" y="501"/>
                  </a:cubicBezTo>
                  <a:cubicBezTo>
                    <a:pt x="565" y="536"/>
                    <a:pt x="516" y="545"/>
                    <a:pt x="504" y="533"/>
                  </a:cubicBezTo>
                  <a:cubicBezTo>
                    <a:pt x="492" y="521"/>
                    <a:pt x="512" y="474"/>
                    <a:pt x="504" y="429"/>
                  </a:cubicBezTo>
                  <a:cubicBezTo>
                    <a:pt x="496" y="384"/>
                    <a:pt x="476" y="305"/>
                    <a:pt x="456" y="261"/>
                  </a:cubicBezTo>
                  <a:cubicBezTo>
                    <a:pt x="436" y="217"/>
                    <a:pt x="405" y="186"/>
                    <a:pt x="384" y="165"/>
                  </a:cubicBezTo>
                  <a:cubicBezTo>
                    <a:pt x="363" y="144"/>
                    <a:pt x="356" y="141"/>
                    <a:pt x="328" y="133"/>
                  </a:cubicBezTo>
                  <a:cubicBezTo>
                    <a:pt x="300" y="125"/>
                    <a:pt x="260" y="116"/>
                    <a:pt x="216" y="117"/>
                  </a:cubicBezTo>
                  <a:cubicBezTo>
                    <a:pt x="172" y="118"/>
                    <a:pt x="100" y="149"/>
                    <a:pt x="64" y="141"/>
                  </a:cubicBezTo>
                  <a:cubicBezTo>
                    <a:pt x="28" y="133"/>
                    <a:pt x="0" y="85"/>
                    <a:pt x="0" y="69"/>
                  </a:cubicBezTo>
                  <a:cubicBezTo>
                    <a:pt x="0" y="53"/>
                    <a:pt x="51" y="50"/>
                    <a:pt x="64" y="45"/>
                  </a:cubicBezTo>
                </a:path>
              </a:pathLst>
            </a:custGeom>
            <a:solidFill>
              <a:srgbClr val="0099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9" name="Freeform 115"/>
            <p:cNvSpPr>
              <a:spLocks/>
            </p:cNvSpPr>
            <p:nvPr/>
          </p:nvSpPr>
          <p:spPr bwMode="auto">
            <a:xfrm>
              <a:off x="2384" y="2485"/>
              <a:ext cx="333" cy="255"/>
            </a:xfrm>
            <a:custGeom>
              <a:avLst/>
              <a:gdLst/>
              <a:ahLst/>
              <a:cxnLst>
                <a:cxn ang="0">
                  <a:pos x="112" y="11"/>
                </a:cxn>
                <a:cxn ang="0">
                  <a:pos x="72" y="59"/>
                </a:cxn>
                <a:cxn ang="0">
                  <a:pos x="16" y="107"/>
                </a:cxn>
                <a:cxn ang="0">
                  <a:pos x="16" y="203"/>
                </a:cxn>
                <a:cxn ang="0">
                  <a:pos x="112" y="251"/>
                </a:cxn>
                <a:cxn ang="0">
                  <a:pos x="184" y="227"/>
                </a:cxn>
                <a:cxn ang="0">
                  <a:pos x="208" y="235"/>
                </a:cxn>
                <a:cxn ang="0">
                  <a:pos x="288" y="187"/>
                </a:cxn>
                <a:cxn ang="0">
                  <a:pos x="304" y="123"/>
                </a:cxn>
                <a:cxn ang="0">
                  <a:pos x="112" y="11"/>
                </a:cxn>
              </a:cxnLst>
              <a:rect l="0" t="0" r="r" b="b"/>
              <a:pathLst>
                <a:path w="333" h="255">
                  <a:moveTo>
                    <a:pt x="112" y="11"/>
                  </a:moveTo>
                  <a:cubicBezTo>
                    <a:pt x="74" y="0"/>
                    <a:pt x="88" y="43"/>
                    <a:pt x="72" y="59"/>
                  </a:cubicBezTo>
                  <a:cubicBezTo>
                    <a:pt x="56" y="75"/>
                    <a:pt x="25" y="83"/>
                    <a:pt x="16" y="107"/>
                  </a:cubicBezTo>
                  <a:cubicBezTo>
                    <a:pt x="7" y="131"/>
                    <a:pt x="0" y="179"/>
                    <a:pt x="16" y="203"/>
                  </a:cubicBezTo>
                  <a:cubicBezTo>
                    <a:pt x="32" y="227"/>
                    <a:pt x="84" y="247"/>
                    <a:pt x="112" y="251"/>
                  </a:cubicBezTo>
                  <a:cubicBezTo>
                    <a:pt x="140" y="255"/>
                    <a:pt x="168" y="230"/>
                    <a:pt x="184" y="227"/>
                  </a:cubicBezTo>
                  <a:cubicBezTo>
                    <a:pt x="200" y="224"/>
                    <a:pt x="191" y="242"/>
                    <a:pt x="208" y="235"/>
                  </a:cubicBezTo>
                  <a:cubicBezTo>
                    <a:pt x="225" y="228"/>
                    <a:pt x="272" y="206"/>
                    <a:pt x="288" y="187"/>
                  </a:cubicBezTo>
                  <a:cubicBezTo>
                    <a:pt x="304" y="168"/>
                    <a:pt x="333" y="152"/>
                    <a:pt x="304" y="123"/>
                  </a:cubicBezTo>
                  <a:cubicBezTo>
                    <a:pt x="275" y="94"/>
                    <a:pt x="153" y="26"/>
                    <a:pt x="112" y="11"/>
                  </a:cubicBezTo>
                  <a:close/>
                </a:path>
              </a:pathLst>
            </a:custGeom>
            <a:solidFill>
              <a:srgbClr val="0099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0" name="Oval 116"/>
            <p:cNvSpPr>
              <a:spLocks noChangeArrowheads="1"/>
            </p:cNvSpPr>
            <p:nvPr/>
          </p:nvSpPr>
          <p:spPr bwMode="auto">
            <a:xfrm rot="2129515">
              <a:off x="2463" y="2497"/>
              <a:ext cx="139" cy="265"/>
            </a:xfrm>
            <a:prstGeom prst="ellipse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" name="Freeform 117"/>
            <p:cNvSpPr>
              <a:spLocks/>
            </p:cNvSpPr>
            <p:nvPr/>
          </p:nvSpPr>
          <p:spPr bwMode="auto">
            <a:xfrm>
              <a:off x="3120" y="3024"/>
              <a:ext cx="706" cy="375"/>
            </a:xfrm>
            <a:custGeom>
              <a:avLst/>
              <a:gdLst/>
              <a:ahLst/>
              <a:cxnLst>
                <a:cxn ang="0">
                  <a:pos x="247" y="96"/>
                </a:cxn>
                <a:cxn ang="0">
                  <a:pos x="63" y="112"/>
                </a:cxn>
                <a:cxn ang="0">
                  <a:pos x="23" y="232"/>
                </a:cxn>
                <a:cxn ang="0">
                  <a:pos x="199" y="360"/>
                </a:cxn>
                <a:cxn ang="0">
                  <a:pos x="439" y="320"/>
                </a:cxn>
                <a:cxn ang="0">
                  <a:pos x="639" y="288"/>
                </a:cxn>
                <a:cxn ang="0">
                  <a:pos x="703" y="192"/>
                </a:cxn>
                <a:cxn ang="0">
                  <a:pos x="655" y="40"/>
                </a:cxn>
                <a:cxn ang="0">
                  <a:pos x="543" y="8"/>
                </a:cxn>
                <a:cxn ang="0">
                  <a:pos x="439" y="0"/>
                </a:cxn>
              </a:cxnLst>
              <a:rect l="0" t="0" r="r" b="b"/>
              <a:pathLst>
                <a:path w="706" h="375">
                  <a:moveTo>
                    <a:pt x="247" y="96"/>
                  </a:moveTo>
                  <a:cubicBezTo>
                    <a:pt x="216" y="99"/>
                    <a:pt x="100" y="89"/>
                    <a:pt x="63" y="112"/>
                  </a:cubicBezTo>
                  <a:cubicBezTo>
                    <a:pt x="26" y="135"/>
                    <a:pt x="0" y="191"/>
                    <a:pt x="23" y="232"/>
                  </a:cubicBezTo>
                  <a:cubicBezTo>
                    <a:pt x="46" y="273"/>
                    <a:pt x="130" y="345"/>
                    <a:pt x="199" y="360"/>
                  </a:cubicBezTo>
                  <a:cubicBezTo>
                    <a:pt x="268" y="375"/>
                    <a:pt x="366" y="332"/>
                    <a:pt x="439" y="320"/>
                  </a:cubicBezTo>
                  <a:cubicBezTo>
                    <a:pt x="512" y="308"/>
                    <a:pt x="595" y="309"/>
                    <a:pt x="639" y="288"/>
                  </a:cubicBezTo>
                  <a:cubicBezTo>
                    <a:pt x="683" y="267"/>
                    <a:pt x="700" y="233"/>
                    <a:pt x="703" y="192"/>
                  </a:cubicBezTo>
                  <a:cubicBezTo>
                    <a:pt x="706" y="151"/>
                    <a:pt x="682" y="71"/>
                    <a:pt x="655" y="40"/>
                  </a:cubicBezTo>
                  <a:cubicBezTo>
                    <a:pt x="628" y="9"/>
                    <a:pt x="579" y="15"/>
                    <a:pt x="543" y="8"/>
                  </a:cubicBezTo>
                  <a:cubicBezTo>
                    <a:pt x="507" y="1"/>
                    <a:pt x="461" y="2"/>
                    <a:pt x="439" y="0"/>
                  </a:cubicBezTo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rgbClr val="336699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2" name="Freeform 118"/>
            <p:cNvSpPr>
              <a:spLocks/>
            </p:cNvSpPr>
            <p:nvPr/>
          </p:nvSpPr>
          <p:spPr bwMode="auto">
            <a:xfrm>
              <a:off x="3240" y="3024"/>
              <a:ext cx="460" cy="349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360" y="144"/>
                </a:cxn>
                <a:cxn ang="0">
                  <a:pos x="456" y="240"/>
                </a:cxn>
                <a:cxn ang="0">
                  <a:pos x="336" y="312"/>
                </a:cxn>
                <a:cxn ang="0">
                  <a:pos x="312" y="256"/>
                </a:cxn>
                <a:cxn ang="0">
                  <a:pos x="264" y="336"/>
                </a:cxn>
                <a:cxn ang="0">
                  <a:pos x="120" y="336"/>
                </a:cxn>
                <a:cxn ang="0">
                  <a:pos x="24" y="336"/>
                </a:cxn>
                <a:cxn ang="0">
                  <a:pos x="24" y="288"/>
                </a:cxn>
                <a:cxn ang="0">
                  <a:pos x="168" y="240"/>
                </a:cxn>
                <a:cxn ang="0">
                  <a:pos x="216" y="192"/>
                </a:cxn>
                <a:cxn ang="0">
                  <a:pos x="176" y="96"/>
                </a:cxn>
                <a:cxn ang="0">
                  <a:pos x="264" y="48"/>
                </a:cxn>
              </a:cxnLst>
              <a:rect l="0" t="0" r="r" b="b"/>
              <a:pathLst>
                <a:path w="460" h="349">
                  <a:moveTo>
                    <a:pt x="264" y="0"/>
                  </a:moveTo>
                  <a:cubicBezTo>
                    <a:pt x="296" y="52"/>
                    <a:pt x="328" y="104"/>
                    <a:pt x="360" y="144"/>
                  </a:cubicBezTo>
                  <a:cubicBezTo>
                    <a:pt x="392" y="184"/>
                    <a:pt x="460" y="212"/>
                    <a:pt x="456" y="240"/>
                  </a:cubicBezTo>
                  <a:cubicBezTo>
                    <a:pt x="452" y="268"/>
                    <a:pt x="360" y="309"/>
                    <a:pt x="336" y="312"/>
                  </a:cubicBezTo>
                  <a:cubicBezTo>
                    <a:pt x="312" y="315"/>
                    <a:pt x="324" y="252"/>
                    <a:pt x="312" y="256"/>
                  </a:cubicBezTo>
                  <a:cubicBezTo>
                    <a:pt x="300" y="260"/>
                    <a:pt x="296" y="323"/>
                    <a:pt x="264" y="336"/>
                  </a:cubicBezTo>
                  <a:cubicBezTo>
                    <a:pt x="232" y="349"/>
                    <a:pt x="160" y="336"/>
                    <a:pt x="120" y="336"/>
                  </a:cubicBezTo>
                  <a:cubicBezTo>
                    <a:pt x="80" y="336"/>
                    <a:pt x="40" y="344"/>
                    <a:pt x="24" y="336"/>
                  </a:cubicBezTo>
                  <a:cubicBezTo>
                    <a:pt x="8" y="328"/>
                    <a:pt x="0" y="304"/>
                    <a:pt x="24" y="288"/>
                  </a:cubicBezTo>
                  <a:cubicBezTo>
                    <a:pt x="48" y="272"/>
                    <a:pt x="136" y="256"/>
                    <a:pt x="168" y="240"/>
                  </a:cubicBezTo>
                  <a:cubicBezTo>
                    <a:pt x="200" y="224"/>
                    <a:pt x="215" y="216"/>
                    <a:pt x="216" y="192"/>
                  </a:cubicBezTo>
                  <a:cubicBezTo>
                    <a:pt x="217" y="168"/>
                    <a:pt x="168" y="120"/>
                    <a:pt x="176" y="96"/>
                  </a:cubicBezTo>
                  <a:cubicBezTo>
                    <a:pt x="184" y="72"/>
                    <a:pt x="246" y="58"/>
                    <a:pt x="264" y="48"/>
                  </a:cubicBezTo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3" name="Freeform 119"/>
            <p:cNvSpPr>
              <a:spLocks/>
            </p:cNvSpPr>
            <p:nvPr/>
          </p:nvSpPr>
          <p:spPr bwMode="auto">
            <a:xfrm>
              <a:off x="3648" y="2912"/>
              <a:ext cx="776" cy="212"/>
            </a:xfrm>
            <a:custGeom>
              <a:avLst/>
              <a:gdLst/>
              <a:ahLst/>
              <a:cxnLst>
                <a:cxn ang="0">
                  <a:pos x="0" y="112"/>
                </a:cxn>
                <a:cxn ang="0">
                  <a:pos x="288" y="16"/>
                </a:cxn>
                <a:cxn ang="0">
                  <a:pos x="672" y="16"/>
                </a:cxn>
                <a:cxn ang="0">
                  <a:pos x="768" y="16"/>
                </a:cxn>
                <a:cxn ang="0">
                  <a:pos x="720" y="64"/>
                </a:cxn>
                <a:cxn ang="0">
                  <a:pos x="736" y="96"/>
                </a:cxn>
                <a:cxn ang="0">
                  <a:pos x="544" y="120"/>
                </a:cxn>
                <a:cxn ang="0">
                  <a:pos x="400" y="104"/>
                </a:cxn>
                <a:cxn ang="0">
                  <a:pos x="224" y="104"/>
                </a:cxn>
                <a:cxn ang="0">
                  <a:pos x="144" y="208"/>
                </a:cxn>
                <a:cxn ang="0">
                  <a:pos x="104" y="128"/>
                </a:cxn>
                <a:cxn ang="0">
                  <a:pos x="0" y="112"/>
                </a:cxn>
              </a:cxnLst>
              <a:rect l="0" t="0" r="r" b="b"/>
              <a:pathLst>
                <a:path w="776" h="212">
                  <a:moveTo>
                    <a:pt x="0" y="112"/>
                  </a:moveTo>
                  <a:cubicBezTo>
                    <a:pt x="43" y="89"/>
                    <a:pt x="176" y="32"/>
                    <a:pt x="288" y="16"/>
                  </a:cubicBezTo>
                  <a:cubicBezTo>
                    <a:pt x="400" y="0"/>
                    <a:pt x="592" y="16"/>
                    <a:pt x="672" y="16"/>
                  </a:cubicBezTo>
                  <a:cubicBezTo>
                    <a:pt x="752" y="16"/>
                    <a:pt x="760" y="8"/>
                    <a:pt x="768" y="16"/>
                  </a:cubicBezTo>
                  <a:cubicBezTo>
                    <a:pt x="776" y="24"/>
                    <a:pt x="725" y="51"/>
                    <a:pt x="720" y="64"/>
                  </a:cubicBezTo>
                  <a:cubicBezTo>
                    <a:pt x="715" y="77"/>
                    <a:pt x="765" y="87"/>
                    <a:pt x="736" y="96"/>
                  </a:cubicBezTo>
                  <a:cubicBezTo>
                    <a:pt x="707" y="105"/>
                    <a:pt x="600" y="119"/>
                    <a:pt x="544" y="120"/>
                  </a:cubicBezTo>
                  <a:cubicBezTo>
                    <a:pt x="488" y="121"/>
                    <a:pt x="453" y="107"/>
                    <a:pt x="400" y="104"/>
                  </a:cubicBezTo>
                  <a:cubicBezTo>
                    <a:pt x="347" y="101"/>
                    <a:pt x="267" y="87"/>
                    <a:pt x="224" y="104"/>
                  </a:cubicBezTo>
                  <a:cubicBezTo>
                    <a:pt x="181" y="121"/>
                    <a:pt x="164" y="204"/>
                    <a:pt x="144" y="208"/>
                  </a:cubicBezTo>
                  <a:cubicBezTo>
                    <a:pt x="124" y="212"/>
                    <a:pt x="128" y="144"/>
                    <a:pt x="104" y="128"/>
                  </a:cubicBezTo>
                  <a:cubicBezTo>
                    <a:pt x="80" y="112"/>
                    <a:pt x="22" y="115"/>
                    <a:pt x="0" y="112"/>
                  </a:cubicBezTo>
                  <a:close/>
                </a:path>
              </a:pathLst>
            </a:custGeom>
            <a:solidFill>
              <a:srgbClr val="0099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4" name="Freeform 120" descr="Широкий диагональный 1"/>
            <p:cNvSpPr>
              <a:spLocks/>
            </p:cNvSpPr>
            <p:nvPr/>
          </p:nvSpPr>
          <p:spPr bwMode="auto">
            <a:xfrm>
              <a:off x="3210" y="1860"/>
              <a:ext cx="390" cy="764"/>
            </a:xfrm>
            <a:custGeom>
              <a:avLst/>
              <a:gdLst/>
              <a:ahLst/>
              <a:cxnLst>
                <a:cxn ang="0">
                  <a:pos x="238" y="220"/>
                </a:cxn>
                <a:cxn ang="0">
                  <a:pos x="222" y="20"/>
                </a:cxn>
                <a:cxn ang="0">
                  <a:pos x="122" y="100"/>
                </a:cxn>
                <a:cxn ang="0">
                  <a:pos x="86" y="124"/>
                </a:cxn>
                <a:cxn ang="0">
                  <a:pos x="6" y="156"/>
                </a:cxn>
                <a:cxn ang="0">
                  <a:pos x="50" y="388"/>
                </a:cxn>
                <a:cxn ang="0">
                  <a:pos x="178" y="708"/>
                </a:cxn>
                <a:cxn ang="0">
                  <a:pos x="186" y="724"/>
                </a:cxn>
                <a:cxn ang="0">
                  <a:pos x="218" y="740"/>
                </a:cxn>
                <a:cxn ang="0">
                  <a:pos x="94" y="684"/>
                </a:cxn>
                <a:cxn ang="0">
                  <a:pos x="206" y="740"/>
                </a:cxn>
                <a:cxn ang="0">
                  <a:pos x="342" y="732"/>
                </a:cxn>
                <a:cxn ang="0">
                  <a:pos x="390" y="684"/>
                </a:cxn>
                <a:cxn ang="0">
                  <a:pos x="342" y="588"/>
                </a:cxn>
                <a:cxn ang="0">
                  <a:pos x="238" y="220"/>
                </a:cxn>
              </a:cxnLst>
              <a:rect l="0" t="0" r="r" b="b"/>
              <a:pathLst>
                <a:path w="390" h="764">
                  <a:moveTo>
                    <a:pt x="238" y="220"/>
                  </a:moveTo>
                  <a:cubicBezTo>
                    <a:pt x="218" y="125"/>
                    <a:pt x="241" y="40"/>
                    <a:pt x="222" y="20"/>
                  </a:cubicBezTo>
                  <a:cubicBezTo>
                    <a:pt x="203" y="0"/>
                    <a:pt x="145" y="83"/>
                    <a:pt x="122" y="100"/>
                  </a:cubicBezTo>
                  <a:cubicBezTo>
                    <a:pt x="99" y="117"/>
                    <a:pt x="105" y="115"/>
                    <a:pt x="86" y="124"/>
                  </a:cubicBezTo>
                  <a:cubicBezTo>
                    <a:pt x="67" y="133"/>
                    <a:pt x="12" y="112"/>
                    <a:pt x="6" y="156"/>
                  </a:cubicBezTo>
                  <a:cubicBezTo>
                    <a:pt x="0" y="200"/>
                    <a:pt x="21" y="296"/>
                    <a:pt x="50" y="388"/>
                  </a:cubicBezTo>
                  <a:cubicBezTo>
                    <a:pt x="79" y="480"/>
                    <a:pt x="155" y="652"/>
                    <a:pt x="178" y="708"/>
                  </a:cubicBezTo>
                  <a:cubicBezTo>
                    <a:pt x="201" y="764"/>
                    <a:pt x="179" y="719"/>
                    <a:pt x="186" y="724"/>
                  </a:cubicBezTo>
                  <a:cubicBezTo>
                    <a:pt x="193" y="729"/>
                    <a:pt x="233" y="747"/>
                    <a:pt x="218" y="740"/>
                  </a:cubicBezTo>
                  <a:cubicBezTo>
                    <a:pt x="203" y="733"/>
                    <a:pt x="96" y="684"/>
                    <a:pt x="94" y="684"/>
                  </a:cubicBezTo>
                  <a:cubicBezTo>
                    <a:pt x="92" y="684"/>
                    <a:pt x="165" y="732"/>
                    <a:pt x="206" y="740"/>
                  </a:cubicBezTo>
                  <a:cubicBezTo>
                    <a:pt x="247" y="748"/>
                    <a:pt x="311" y="741"/>
                    <a:pt x="342" y="732"/>
                  </a:cubicBezTo>
                  <a:cubicBezTo>
                    <a:pt x="373" y="723"/>
                    <a:pt x="390" y="708"/>
                    <a:pt x="390" y="684"/>
                  </a:cubicBezTo>
                  <a:cubicBezTo>
                    <a:pt x="390" y="660"/>
                    <a:pt x="367" y="665"/>
                    <a:pt x="342" y="588"/>
                  </a:cubicBezTo>
                  <a:cubicBezTo>
                    <a:pt x="317" y="511"/>
                    <a:pt x="258" y="315"/>
                    <a:pt x="238" y="220"/>
                  </a:cubicBezTo>
                  <a:close/>
                </a:path>
              </a:pathLst>
            </a:custGeom>
            <a:pattFill prst="wdDnDiag">
              <a:fgClr>
                <a:srgbClr val="FF0000"/>
              </a:fgClr>
              <a:bgClr>
                <a:srgbClr val="0099CC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" name="Freeform 121"/>
            <p:cNvSpPr>
              <a:spLocks/>
            </p:cNvSpPr>
            <p:nvPr/>
          </p:nvSpPr>
          <p:spPr bwMode="auto">
            <a:xfrm>
              <a:off x="3096" y="1951"/>
              <a:ext cx="473" cy="602"/>
            </a:xfrm>
            <a:custGeom>
              <a:avLst/>
              <a:gdLst/>
              <a:ahLst/>
              <a:cxnLst>
                <a:cxn ang="0">
                  <a:pos x="280" y="137"/>
                </a:cxn>
                <a:cxn ang="0">
                  <a:pos x="264" y="353"/>
                </a:cxn>
                <a:cxn ang="0">
                  <a:pos x="296" y="481"/>
                </a:cxn>
                <a:cxn ang="0">
                  <a:pos x="264" y="497"/>
                </a:cxn>
                <a:cxn ang="0">
                  <a:pos x="216" y="449"/>
                </a:cxn>
                <a:cxn ang="0">
                  <a:pos x="168" y="401"/>
                </a:cxn>
                <a:cxn ang="0">
                  <a:pos x="120" y="385"/>
                </a:cxn>
                <a:cxn ang="0">
                  <a:pos x="12" y="425"/>
                </a:cxn>
                <a:cxn ang="0">
                  <a:pos x="48" y="505"/>
                </a:cxn>
                <a:cxn ang="0">
                  <a:pos x="72" y="545"/>
                </a:cxn>
                <a:cxn ang="0">
                  <a:pos x="120" y="553"/>
                </a:cxn>
                <a:cxn ang="0">
                  <a:pos x="184" y="529"/>
                </a:cxn>
                <a:cxn ang="0">
                  <a:pos x="264" y="593"/>
                </a:cxn>
                <a:cxn ang="0">
                  <a:pos x="368" y="585"/>
                </a:cxn>
                <a:cxn ang="0">
                  <a:pos x="448" y="521"/>
                </a:cxn>
                <a:cxn ang="0">
                  <a:pos x="416" y="377"/>
                </a:cxn>
                <a:cxn ang="0">
                  <a:pos x="448" y="273"/>
                </a:cxn>
                <a:cxn ang="0">
                  <a:pos x="456" y="129"/>
                </a:cxn>
                <a:cxn ang="0">
                  <a:pos x="344" y="1"/>
                </a:cxn>
                <a:cxn ang="0">
                  <a:pos x="280" y="137"/>
                </a:cxn>
              </a:cxnLst>
              <a:rect l="0" t="0" r="r" b="b"/>
              <a:pathLst>
                <a:path w="473" h="602">
                  <a:moveTo>
                    <a:pt x="280" y="137"/>
                  </a:moveTo>
                  <a:cubicBezTo>
                    <a:pt x="267" y="196"/>
                    <a:pt x="261" y="296"/>
                    <a:pt x="264" y="353"/>
                  </a:cubicBezTo>
                  <a:cubicBezTo>
                    <a:pt x="267" y="410"/>
                    <a:pt x="296" y="457"/>
                    <a:pt x="296" y="481"/>
                  </a:cubicBezTo>
                  <a:cubicBezTo>
                    <a:pt x="296" y="505"/>
                    <a:pt x="277" y="502"/>
                    <a:pt x="264" y="497"/>
                  </a:cubicBezTo>
                  <a:cubicBezTo>
                    <a:pt x="251" y="492"/>
                    <a:pt x="232" y="465"/>
                    <a:pt x="216" y="449"/>
                  </a:cubicBezTo>
                  <a:cubicBezTo>
                    <a:pt x="200" y="433"/>
                    <a:pt x="184" y="412"/>
                    <a:pt x="168" y="401"/>
                  </a:cubicBezTo>
                  <a:cubicBezTo>
                    <a:pt x="152" y="390"/>
                    <a:pt x="146" y="381"/>
                    <a:pt x="120" y="385"/>
                  </a:cubicBezTo>
                  <a:cubicBezTo>
                    <a:pt x="94" y="389"/>
                    <a:pt x="24" y="405"/>
                    <a:pt x="12" y="425"/>
                  </a:cubicBezTo>
                  <a:cubicBezTo>
                    <a:pt x="0" y="445"/>
                    <a:pt x="38" y="485"/>
                    <a:pt x="48" y="505"/>
                  </a:cubicBezTo>
                  <a:cubicBezTo>
                    <a:pt x="58" y="525"/>
                    <a:pt x="60" y="537"/>
                    <a:pt x="72" y="545"/>
                  </a:cubicBezTo>
                  <a:cubicBezTo>
                    <a:pt x="84" y="553"/>
                    <a:pt x="101" y="556"/>
                    <a:pt x="120" y="553"/>
                  </a:cubicBezTo>
                  <a:cubicBezTo>
                    <a:pt x="139" y="550"/>
                    <a:pt x="160" y="522"/>
                    <a:pt x="184" y="529"/>
                  </a:cubicBezTo>
                  <a:cubicBezTo>
                    <a:pt x="208" y="536"/>
                    <a:pt x="233" y="584"/>
                    <a:pt x="264" y="593"/>
                  </a:cubicBezTo>
                  <a:cubicBezTo>
                    <a:pt x="295" y="602"/>
                    <a:pt x="337" y="597"/>
                    <a:pt x="368" y="585"/>
                  </a:cubicBezTo>
                  <a:cubicBezTo>
                    <a:pt x="399" y="573"/>
                    <a:pt x="440" y="556"/>
                    <a:pt x="448" y="521"/>
                  </a:cubicBezTo>
                  <a:cubicBezTo>
                    <a:pt x="456" y="486"/>
                    <a:pt x="416" y="418"/>
                    <a:pt x="416" y="377"/>
                  </a:cubicBezTo>
                  <a:cubicBezTo>
                    <a:pt x="416" y="336"/>
                    <a:pt x="441" y="314"/>
                    <a:pt x="448" y="273"/>
                  </a:cubicBezTo>
                  <a:cubicBezTo>
                    <a:pt x="455" y="232"/>
                    <a:pt x="473" y="174"/>
                    <a:pt x="456" y="129"/>
                  </a:cubicBezTo>
                  <a:cubicBezTo>
                    <a:pt x="439" y="84"/>
                    <a:pt x="373" y="0"/>
                    <a:pt x="344" y="1"/>
                  </a:cubicBezTo>
                  <a:cubicBezTo>
                    <a:pt x="315" y="2"/>
                    <a:pt x="293" y="78"/>
                    <a:pt x="280" y="137"/>
                  </a:cubicBezTo>
                  <a:close/>
                </a:path>
              </a:pathLst>
            </a:custGeom>
            <a:gradFill rotWithShape="1">
              <a:gsLst>
                <a:gs pos="0">
                  <a:srgbClr val="EE9F00"/>
                </a:gs>
                <a:gs pos="100000">
                  <a:srgbClr val="FFA953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36" name="Group 122"/>
            <p:cNvGrpSpPr>
              <a:grpSpLocks/>
            </p:cNvGrpSpPr>
            <p:nvPr/>
          </p:nvGrpSpPr>
          <p:grpSpPr bwMode="auto">
            <a:xfrm>
              <a:off x="3168" y="1296"/>
              <a:ext cx="528" cy="288"/>
              <a:chOff x="1955" y="1357"/>
              <a:chExt cx="333" cy="180"/>
            </a:xfrm>
          </p:grpSpPr>
          <p:grpSp>
            <p:nvGrpSpPr>
              <p:cNvPr id="39" name="Group 123"/>
              <p:cNvGrpSpPr>
                <a:grpSpLocks/>
              </p:cNvGrpSpPr>
              <p:nvPr/>
            </p:nvGrpSpPr>
            <p:grpSpPr bwMode="auto">
              <a:xfrm>
                <a:off x="1955" y="1357"/>
                <a:ext cx="333" cy="180"/>
                <a:chOff x="5161" y="3181"/>
                <a:chExt cx="257" cy="140"/>
              </a:xfrm>
            </p:grpSpPr>
            <p:sp>
              <p:nvSpPr>
                <p:cNvPr id="42" name="Freeform 124"/>
                <p:cNvSpPr>
                  <a:spLocks/>
                </p:cNvSpPr>
                <p:nvPr/>
              </p:nvSpPr>
              <p:spPr bwMode="auto">
                <a:xfrm>
                  <a:off x="5161" y="3181"/>
                  <a:ext cx="170" cy="123"/>
                </a:xfrm>
                <a:custGeom>
                  <a:avLst/>
                  <a:gdLst/>
                  <a:ahLst/>
                  <a:cxnLst>
                    <a:cxn ang="0">
                      <a:pos x="8" y="95"/>
                    </a:cxn>
                    <a:cxn ang="0">
                      <a:pos x="62" y="113"/>
                    </a:cxn>
                    <a:cxn ang="0">
                      <a:pos x="140" y="119"/>
                    </a:cxn>
                    <a:cxn ang="0">
                      <a:pos x="158" y="113"/>
                    </a:cxn>
                    <a:cxn ang="0">
                      <a:pos x="164" y="59"/>
                    </a:cxn>
                    <a:cxn ang="0">
                      <a:pos x="122" y="11"/>
                    </a:cxn>
                    <a:cxn ang="0">
                      <a:pos x="56" y="5"/>
                    </a:cxn>
                    <a:cxn ang="0">
                      <a:pos x="20" y="41"/>
                    </a:cxn>
                    <a:cxn ang="0">
                      <a:pos x="2" y="59"/>
                    </a:cxn>
                    <a:cxn ang="0">
                      <a:pos x="8" y="95"/>
                    </a:cxn>
                  </a:cxnLst>
                  <a:rect l="0" t="0" r="r" b="b"/>
                  <a:pathLst>
                    <a:path w="170" h="123">
                      <a:moveTo>
                        <a:pt x="8" y="95"/>
                      </a:moveTo>
                      <a:cubicBezTo>
                        <a:pt x="15" y="104"/>
                        <a:pt x="40" y="109"/>
                        <a:pt x="62" y="113"/>
                      </a:cubicBezTo>
                      <a:cubicBezTo>
                        <a:pt x="84" y="117"/>
                        <a:pt x="124" y="119"/>
                        <a:pt x="140" y="119"/>
                      </a:cubicBezTo>
                      <a:cubicBezTo>
                        <a:pt x="156" y="119"/>
                        <a:pt x="154" y="123"/>
                        <a:pt x="158" y="113"/>
                      </a:cubicBezTo>
                      <a:cubicBezTo>
                        <a:pt x="162" y="103"/>
                        <a:pt x="170" y="76"/>
                        <a:pt x="164" y="59"/>
                      </a:cubicBezTo>
                      <a:cubicBezTo>
                        <a:pt x="158" y="42"/>
                        <a:pt x="140" y="20"/>
                        <a:pt x="122" y="11"/>
                      </a:cubicBezTo>
                      <a:cubicBezTo>
                        <a:pt x="104" y="2"/>
                        <a:pt x="73" y="0"/>
                        <a:pt x="56" y="5"/>
                      </a:cubicBezTo>
                      <a:cubicBezTo>
                        <a:pt x="39" y="10"/>
                        <a:pt x="29" y="32"/>
                        <a:pt x="20" y="41"/>
                      </a:cubicBezTo>
                      <a:cubicBezTo>
                        <a:pt x="11" y="50"/>
                        <a:pt x="4" y="50"/>
                        <a:pt x="2" y="59"/>
                      </a:cubicBezTo>
                      <a:cubicBezTo>
                        <a:pt x="0" y="68"/>
                        <a:pt x="7" y="88"/>
                        <a:pt x="8" y="95"/>
                      </a:cubicBezTo>
                      <a:close/>
                    </a:path>
                  </a:pathLst>
                </a:custGeom>
                <a:solidFill>
                  <a:srgbClr val="0099CC"/>
                </a:solidFill>
                <a:ln w="952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3" name="Freeform 125"/>
                <p:cNvSpPr>
                  <a:spLocks/>
                </p:cNvSpPr>
                <p:nvPr/>
              </p:nvSpPr>
              <p:spPr bwMode="auto">
                <a:xfrm>
                  <a:off x="5313" y="3234"/>
                  <a:ext cx="105" cy="87"/>
                </a:xfrm>
                <a:custGeom>
                  <a:avLst/>
                  <a:gdLst/>
                  <a:ahLst/>
                  <a:cxnLst>
                    <a:cxn ang="0">
                      <a:pos x="12" y="0"/>
                    </a:cxn>
                    <a:cxn ang="0">
                      <a:pos x="84" y="36"/>
                    </a:cxn>
                    <a:cxn ang="0">
                      <a:pos x="102" y="66"/>
                    </a:cxn>
                    <a:cxn ang="0">
                      <a:pos x="66" y="84"/>
                    </a:cxn>
                    <a:cxn ang="0">
                      <a:pos x="42" y="84"/>
                    </a:cxn>
                    <a:cxn ang="0">
                      <a:pos x="0" y="66"/>
                    </a:cxn>
                  </a:cxnLst>
                  <a:rect l="0" t="0" r="r" b="b"/>
                  <a:pathLst>
                    <a:path w="105" h="87">
                      <a:moveTo>
                        <a:pt x="12" y="0"/>
                      </a:moveTo>
                      <a:cubicBezTo>
                        <a:pt x="40" y="12"/>
                        <a:pt x="69" y="25"/>
                        <a:pt x="84" y="36"/>
                      </a:cubicBezTo>
                      <a:cubicBezTo>
                        <a:pt x="99" y="47"/>
                        <a:pt x="105" y="58"/>
                        <a:pt x="102" y="66"/>
                      </a:cubicBezTo>
                      <a:cubicBezTo>
                        <a:pt x="99" y="74"/>
                        <a:pt x="76" y="81"/>
                        <a:pt x="66" y="84"/>
                      </a:cubicBezTo>
                      <a:cubicBezTo>
                        <a:pt x="56" y="87"/>
                        <a:pt x="53" y="87"/>
                        <a:pt x="42" y="84"/>
                      </a:cubicBezTo>
                      <a:cubicBezTo>
                        <a:pt x="31" y="81"/>
                        <a:pt x="15" y="73"/>
                        <a:pt x="0" y="66"/>
                      </a:cubicBezTo>
                    </a:path>
                  </a:pathLst>
                </a:custGeom>
                <a:solidFill>
                  <a:srgbClr val="0099CC"/>
                </a:solidFill>
                <a:ln w="952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40" name="Freeform 126"/>
              <p:cNvSpPr>
                <a:spLocks/>
              </p:cNvSpPr>
              <p:nvPr/>
            </p:nvSpPr>
            <p:spPr bwMode="auto">
              <a:xfrm rot="-2021949">
                <a:off x="2182" y="1433"/>
                <a:ext cx="47" cy="94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0" y="12"/>
                  </a:cxn>
                  <a:cxn ang="0">
                    <a:pos x="12" y="30"/>
                  </a:cxn>
                  <a:cxn ang="0">
                    <a:pos x="24" y="48"/>
                  </a:cxn>
                  <a:cxn ang="0">
                    <a:pos x="24" y="84"/>
                  </a:cxn>
                  <a:cxn ang="0">
                    <a:pos x="24" y="102"/>
                  </a:cxn>
                  <a:cxn ang="0">
                    <a:pos x="42" y="114"/>
                  </a:cxn>
                  <a:cxn ang="0">
                    <a:pos x="60" y="96"/>
                  </a:cxn>
                  <a:cxn ang="0">
                    <a:pos x="48" y="36"/>
                  </a:cxn>
                  <a:cxn ang="0">
                    <a:pos x="24" y="0"/>
                  </a:cxn>
                </a:cxnLst>
                <a:rect l="0" t="0" r="r" b="b"/>
                <a:pathLst>
                  <a:path w="60" h="114">
                    <a:moveTo>
                      <a:pt x="24" y="0"/>
                    </a:moveTo>
                    <a:lnTo>
                      <a:pt x="0" y="12"/>
                    </a:lnTo>
                    <a:lnTo>
                      <a:pt x="12" y="30"/>
                    </a:lnTo>
                    <a:lnTo>
                      <a:pt x="24" y="48"/>
                    </a:lnTo>
                    <a:lnTo>
                      <a:pt x="24" y="84"/>
                    </a:lnTo>
                    <a:lnTo>
                      <a:pt x="24" y="102"/>
                    </a:lnTo>
                    <a:lnTo>
                      <a:pt x="42" y="114"/>
                    </a:lnTo>
                    <a:lnTo>
                      <a:pt x="60" y="96"/>
                    </a:lnTo>
                    <a:lnTo>
                      <a:pt x="48" y="36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0099CC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" name="AutoShape 127"/>
              <p:cNvSpPr>
                <a:spLocks noChangeArrowheads="1"/>
              </p:cNvSpPr>
              <p:nvPr/>
            </p:nvSpPr>
            <p:spPr bwMode="auto">
              <a:xfrm>
                <a:off x="1964" y="1402"/>
                <a:ext cx="222" cy="78"/>
              </a:xfrm>
              <a:prstGeom prst="star8">
                <a:avLst>
                  <a:gd name="adj" fmla="val 14417"/>
                </a:avLst>
              </a:prstGeom>
              <a:solidFill>
                <a:srgbClr val="FF0000"/>
              </a:solidFill>
              <a:ln w="635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37" name="Freeform 128"/>
            <p:cNvSpPr>
              <a:spLocks/>
            </p:cNvSpPr>
            <p:nvPr/>
          </p:nvSpPr>
          <p:spPr bwMode="auto">
            <a:xfrm>
              <a:off x="2864" y="2483"/>
              <a:ext cx="353" cy="461"/>
            </a:xfrm>
            <a:custGeom>
              <a:avLst/>
              <a:gdLst/>
              <a:ahLst/>
              <a:cxnLst>
                <a:cxn ang="0">
                  <a:pos x="252" y="53"/>
                </a:cxn>
                <a:cxn ang="0">
                  <a:pos x="164" y="29"/>
                </a:cxn>
                <a:cxn ang="0">
                  <a:pos x="112" y="13"/>
                </a:cxn>
                <a:cxn ang="0">
                  <a:pos x="16" y="61"/>
                </a:cxn>
                <a:cxn ang="0">
                  <a:pos x="16" y="109"/>
                </a:cxn>
                <a:cxn ang="0">
                  <a:pos x="76" y="141"/>
                </a:cxn>
                <a:cxn ang="0">
                  <a:pos x="160" y="205"/>
                </a:cxn>
                <a:cxn ang="0">
                  <a:pos x="260" y="301"/>
                </a:cxn>
                <a:cxn ang="0">
                  <a:pos x="284" y="437"/>
                </a:cxn>
                <a:cxn ang="0">
                  <a:pos x="348" y="445"/>
                </a:cxn>
                <a:cxn ang="0">
                  <a:pos x="316" y="365"/>
                </a:cxn>
                <a:cxn ang="0">
                  <a:pos x="260" y="245"/>
                </a:cxn>
                <a:cxn ang="0">
                  <a:pos x="256" y="109"/>
                </a:cxn>
                <a:cxn ang="0">
                  <a:pos x="208" y="13"/>
                </a:cxn>
                <a:cxn ang="0">
                  <a:pos x="204" y="29"/>
                </a:cxn>
                <a:cxn ang="0">
                  <a:pos x="252" y="53"/>
                </a:cxn>
              </a:cxnLst>
              <a:rect l="0" t="0" r="r" b="b"/>
              <a:pathLst>
                <a:path w="353" h="461">
                  <a:moveTo>
                    <a:pt x="252" y="53"/>
                  </a:moveTo>
                  <a:cubicBezTo>
                    <a:pt x="245" y="56"/>
                    <a:pt x="187" y="36"/>
                    <a:pt x="164" y="29"/>
                  </a:cubicBezTo>
                  <a:cubicBezTo>
                    <a:pt x="141" y="22"/>
                    <a:pt x="137" y="8"/>
                    <a:pt x="112" y="13"/>
                  </a:cubicBezTo>
                  <a:cubicBezTo>
                    <a:pt x="87" y="18"/>
                    <a:pt x="32" y="45"/>
                    <a:pt x="16" y="61"/>
                  </a:cubicBezTo>
                  <a:cubicBezTo>
                    <a:pt x="0" y="77"/>
                    <a:pt x="6" y="96"/>
                    <a:pt x="16" y="109"/>
                  </a:cubicBezTo>
                  <a:cubicBezTo>
                    <a:pt x="26" y="122"/>
                    <a:pt x="52" y="125"/>
                    <a:pt x="76" y="141"/>
                  </a:cubicBezTo>
                  <a:cubicBezTo>
                    <a:pt x="100" y="157"/>
                    <a:pt x="129" y="178"/>
                    <a:pt x="160" y="205"/>
                  </a:cubicBezTo>
                  <a:cubicBezTo>
                    <a:pt x="191" y="232"/>
                    <a:pt x="239" y="262"/>
                    <a:pt x="260" y="301"/>
                  </a:cubicBezTo>
                  <a:cubicBezTo>
                    <a:pt x="281" y="340"/>
                    <a:pt x="269" y="413"/>
                    <a:pt x="284" y="437"/>
                  </a:cubicBezTo>
                  <a:cubicBezTo>
                    <a:pt x="299" y="461"/>
                    <a:pt x="343" y="457"/>
                    <a:pt x="348" y="445"/>
                  </a:cubicBezTo>
                  <a:cubicBezTo>
                    <a:pt x="353" y="433"/>
                    <a:pt x="331" y="398"/>
                    <a:pt x="316" y="365"/>
                  </a:cubicBezTo>
                  <a:cubicBezTo>
                    <a:pt x="301" y="332"/>
                    <a:pt x="270" y="288"/>
                    <a:pt x="260" y="245"/>
                  </a:cubicBezTo>
                  <a:cubicBezTo>
                    <a:pt x="250" y="202"/>
                    <a:pt x="265" y="148"/>
                    <a:pt x="256" y="109"/>
                  </a:cubicBezTo>
                  <a:cubicBezTo>
                    <a:pt x="247" y="70"/>
                    <a:pt x="217" y="26"/>
                    <a:pt x="208" y="13"/>
                  </a:cubicBezTo>
                  <a:cubicBezTo>
                    <a:pt x="199" y="0"/>
                    <a:pt x="197" y="22"/>
                    <a:pt x="204" y="29"/>
                  </a:cubicBezTo>
                  <a:cubicBezTo>
                    <a:pt x="211" y="36"/>
                    <a:pt x="242" y="48"/>
                    <a:pt x="252" y="53"/>
                  </a:cubicBezTo>
                  <a:close/>
                </a:path>
              </a:pathLst>
            </a:custGeom>
            <a:solidFill>
              <a:srgbClr val="3366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8" name="Freeform 129"/>
            <p:cNvSpPr>
              <a:spLocks/>
            </p:cNvSpPr>
            <p:nvPr/>
          </p:nvSpPr>
          <p:spPr bwMode="auto">
            <a:xfrm>
              <a:off x="3552" y="2352"/>
              <a:ext cx="364" cy="184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28" y="120"/>
                </a:cxn>
                <a:cxn ang="0">
                  <a:pos x="144" y="48"/>
                </a:cxn>
                <a:cxn ang="0">
                  <a:pos x="288" y="0"/>
                </a:cxn>
                <a:cxn ang="0">
                  <a:pos x="348" y="48"/>
                </a:cxn>
                <a:cxn ang="0">
                  <a:pos x="192" y="96"/>
                </a:cxn>
                <a:cxn ang="0">
                  <a:pos x="36" y="176"/>
                </a:cxn>
                <a:cxn ang="0">
                  <a:pos x="0" y="144"/>
                </a:cxn>
              </a:cxnLst>
              <a:rect l="0" t="0" r="r" b="b"/>
              <a:pathLst>
                <a:path w="364" h="184">
                  <a:moveTo>
                    <a:pt x="0" y="144"/>
                  </a:moveTo>
                  <a:cubicBezTo>
                    <a:pt x="5" y="132"/>
                    <a:pt x="4" y="136"/>
                    <a:pt x="28" y="120"/>
                  </a:cubicBezTo>
                  <a:cubicBezTo>
                    <a:pt x="52" y="104"/>
                    <a:pt x="101" y="68"/>
                    <a:pt x="144" y="48"/>
                  </a:cubicBezTo>
                  <a:cubicBezTo>
                    <a:pt x="187" y="28"/>
                    <a:pt x="254" y="0"/>
                    <a:pt x="288" y="0"/>
                  </a:cubicBezTo>
                  <a:cubicBezTo>
                    <a:pt x="322" y="0"/>
                    <a:pt x="364" y="32"/>
                    <a:pt x="348" y="48"/>
                  </a:cubicBezTo>
                  <a:cubicBezTo>
                    <a:pt x="332" y="64"/>
                    <a:pt x="244" y="75"/>
                    <a:pt x="192" y="96"/>
                  </a:cubicBezTo>
                  <a:cubicBezTo>
                    <a:pt x="140" y="117"/>
                    <a:pt x="68" y="168"/>
                    <a:pt x="36" y="176"/>
                  </a:cubicBezTo>
                  <a:cubicBezTo>
                    <a:pt x="4" y="184"/>
                    <a:pt x="8" y="151"/>
                    <a:pt x="0" y="144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4" name="Group 94"/>
          <p:cNvGrpSpPr>
            <a:grpSpLocks/>
          </p:cNvGrpSpPr>
          <p:nvPr/>
        </p:nvGrpSpPr>
        <p:grpSpPr bwMode="auto">
          <a:xfrm rot="21581295" flipH="1">
            <a:off x="7859380" y="1429999"/>
            <a:ext cx="465137" cy="454025"/>
            <a:chOff x="576" y="1392"/>
            <a:chExt cx="1008" cy="960"/>
          </a:xfrm>
        </p:grpSpPr>
        <p:sp>
          <p:nvSpPr>
            <p:cNvPr id="45" name="Oval 95"/>
            <p:cNvSpPr>
              <a:spLocks noChangeArrowheads="1"/>
            </p:cNvSpPr>
            <p:nvPr/>
          </p:nvSpPr>
          <p:spPr bwMode="auto">
            <a:xfrm>
              <a:off x="576" y="1392"/>
              <a:ext cx="1008" cy="960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6" name="Oval 96"/>
            <p:cNvSpPr>
              <a:spLocks noChangeArrowheads="1"/>
            </p:cNvSpPr>
            <p:nvPr/>
          </p:nvSpPr>
          <p:spPr bwMode="auto">
            <a:xfrm>
              <a:off x="768" y="1584"/>
              <a:ext cx="624" cy="57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7" name="AutoShape 97"/>
            <p:cNvSpPr>
              <a:spLocks noChangeArrowheads="1"/>
            </p:cNvSpPr>
            <p:nvPr/>
          </p:nvSpPr>
          <p:spPr bwMode="auto">
            <a:xfrm>
              <a:off x="816" y="1632"/>
              <a:ext cx="528" cy="480"/>
            </a:xfrm>
            <a:prstGeom prst="star8">
              <a:avLst>
                <a:gd name="adj" fmla="val 13542"/>
              </a:avLst>
            </a:prstGeom>
            <a:gradFill rotWithShape="1">
              <a:gsLst>
                <a:gs pos="0">
                  <a:schemeClr val="tx1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chemeClr val="tx2"/>
              </a:solidFill>
              <a:miter lim="800000"/>
              <a:headEnd type="none" w="lg" len="lg"/>
              <a:tailEnd type="none" w="lg" len="lg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8" name="Group 94"/>
          <p:cNvGrpSpPr>
            <a:grpSpLocks/>
          </p:cNvGrpSpPr>
          <p:nvPr/>
        </p:nvGrpSpPr>
        <p:grpSpPr bwMode="auto">
          <a:xfrm rot="21581295" flipH="1">
            <a:off x="9002387" y="1501437"/>
            <a:ext cx="465137" cy="454025"/>
            <a:chOff x="576" y="1392"/>
            <a:chExt cx="1008" cy="960"/>
          </a:xfrm>
        </p:grpSpPr>
        <p:sp>
          <p:nvSpPr>
            <p:cNvPr id="49" name="Oval 95"/>
            <p:cNvSpPr>
              <a:spLocks noChangeArrowheads="1"/>
            </p:cNvSpPr>
            <p:nvPr/>
          </p:nvSpPr>
          <p:spPr bwMode="auto">
            <a:xfrm>
              <a:off x="576" y="1392"/>
              <a:ext cx="1008" cy="960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0" name="Oval 96"/>
            <p:cNvSpPr>
              <a:spLocks noChangeArrowheads="1"/>
            </p:cNvSpPr>
            <p:nvPr/>
          </p:nvSpPr>
          <p:spPr bwMode="auto">
            <a:xfrm>
              <a:off x="768" y="1584"/>
              <a:ext cx="624" cy="57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" name="AutoShape 97"/>
            <p:cNvSpPr>
              <a:spLocks noChangeArrowheads="1"/>
            </p:cNvSpPr>
            <p:nvPr/>
          </p:nvSpPr>
          <p:spPr bwMode="auto">
            <a:xfrm>
              <a:off x="816" y="1632"/>
              <a:ext cx="528" cy="480"/>
            </a:xfrm>
            <a:prstGeom prst="star8">
              <a:avLst>
                <a:gd name="adj" fmla="val 13542"/>
              </a:avLst>
            </a:prstGeom>
            <a:gradFill rotWithShape="1">
              <a:gsLst>
                <a:gs pos="0">
                  <a:schemeClr val="tx1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chemeClr val="tx2"/>
              </a:solidFill>
              <a:miter lim="800000"/>
              <a:headEnd type="none" w="lg" len="lg"/>
              <a:tailEnd type="none" w="lg" len="lg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1357290" y="642918"/>
            <a:ext cx="728667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/>
              <a:t>Кіт на прізвисько Дилер, який живе у бізнесмена Стецька разом зі своїм </a:t>
            </a:r>
            <a:r>
              <a:rPr lang="uk-UA" sz="3200" b="1" dirty="0" err="1" smtClean="0"/>
              <a:t>мобільником</a:t>
            </a:r>
            <a:r>
              <a:rPr lang="uk-UA" sz="3200" b="1" dirty="0" smtClean="0"/>
              <a:t> має вагу 7,6 кг, а разом зі своїм </a:t>
            </a:r>
            <a:r>
              <a:rPr lang="uk-UA" sz="3200" b="1" dirty="0" err="1" smtClean="0"/>
              <a:t>пейджером</a:t>
            </a:r>
            <a:r>
              <a:rPr lang="uk-UA" sz="3200" b="1" dirty="0" smtClean="0"/>
              <a:t> – 6,8 кг. Яка маса </a:t>
            </a:r>
            <a:r>
              <a:rPr lang="uk-UA" sz="3200" b="1" dirty="0" err="1" smtClean="0"/>
              <a:t>“крутих</a:t>
            </a:r>
            <a:r>
              <a:rPr lang="uk-UA" sz="3200" b="1" dirty="0" smtClean="0"/>
              <a:t> </a:t>
            </a:r>
            <a:r>
              <a:rPr lang="uk-UA" sz="3200" b="1" dirty="0" err="1" smtClean="0"/>
              <a:t>прибамбасів”</a:t>
            </a:r>
            <a:r>
              <a:rPr lang="uk-UA" sz="3200" b="1" dirty="0" smtClean="0"/>
              <a:t> кота Дилера, якщо без них він має масу 6,5 кг?</a:t>
            </a:r>
            <a:endParaRPr lang="ru-RU" sz="3200" b="1" dirty="0"/>
          </a:p>
        </p:txBody>
      </p:sp>
      <p:sp>
        <p:nvSpPr>
          <p:cNvPr id="53" name="TextBox 52"/>
          <p:cNvSpPr txBox="1"/>
          <p:nvPr/>
        </p:nvSpPr>
        <p:spPr>
          <a:xfrm>
            <a:off x="2428860" y="4357694"/>
            <a:ext cx="57150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/>
              <a:t>7,6-6,5=1,1(кг)</a:t>
            </a:r>
            <a:r>
              <a:rPr lang="uk-UA" sz="2800" b="1" dirty="0" err="1" smtClean="0"/>
              <a:t>-маса</a:t>
            </a:r>
            <a:r>
              <a:rPr lang="uk-UA" sz="2800" b="1" dirty="0" smtClean="0"/>
              <a:t> </a:t>
            </a:r>
            <a:r>
              <a:rPr lang="uk-UA" sz="2800" b="1" dirty="0" err="1" smtClean="0"/>
              <a:t>мобільника</a:t>
            </a:r>
            <a:endParaRPr lang="uk-UA" sz="2800" b="1" dirty="0" smtClean="0"/>
          </a:p>
          <a:p>
            <a:r>
              <a:rPr lang="uk-UA" sz="2800" b="1" dirty="0" smtClean="0"/>
              <a:t>6,8-6,5=0,3(кг)</a:t>
            </a:r>
            <a:r>
              <a:rPr lang="uk-UA" sz="2800" b="1" dirty="0" err="1" smtClean="0"/>
              <a:t>-маса</a:t>
            </a:r>
            <a:r>
              <a:rPr lang="uk-UA" sz="2800" b="1" dirty="0" smtClean="0"/>
              <a:t> </a:t>
            </a:r>
            <a:r>
              <a:rPr lang="uk-UA" sz="2800" b="1" dirty="0" err="1" smtClean="0"/>
              <a:t>пейджера</a:t>
            </a:r>
            <a:endParaRPr lang="uk-UA" sz="2800" b="1" dirty="0" smtClean="0"/>
          </a:p>
          <a:p>
            <a:r>
              <a:rPr lang="uk-UA" sz="2800" b="1" dirty="0" smtClean="0"/>
              <a:t>1,1+0,3=1,4(кг)</a:t>
            </a:r>
            <a:r>
              <a:rPr lang="uk-UA" sz="2800" b="1" dirty="0" err="1" smtClean="0"/>
              <a:t>-всього</a:t>
            </a:r>
            <a:endParaRPr lang="ru-RU" sz="2800" b="1" dirty="0"/>
          </a:p>
        </p:txBody>
      </p:sp>
      <p:grpSp>
        <p:nvGrpSpPr>
          <p:cNvPr id="55" name="Group 3"/>
          <p:cNvGrpSpPr>
            <a:grpSpLocks/>
          </p:cNvGrpSpPr>
          <p:nvPr/>
        </p:nvGrpSpPr>
        <p:grpSpPr bwMode="auto">
          <a:xfrm>
            <a:off x="7929586" y="2000240"/>
            <a:ext cx="2214577" cy="5000660"/>
            <a:chOff x="3984" y="24"/>
            <a:chExt cx="1529" cy="3968"/>
          </a:xfrm>
        </p:grpSpPr>
        <p:pic>
          <p:nvPicPr>
            <p:cNvPr id="56" name="Picture 4" descr="Exercises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984" y="1616"/>
              <a:ext cx="1529" cy="2376"/>
            </a:xfrm>
            <a:prstGeom prst="rect">
              <a:avLst/>
            </a:prstGeom>
            <a:noFill/>
          </p:spPr>
        </p:pic>
        <p:sp>
          <p:nvSpPr>
            <p:cNvPr id="57" name="Freeform 5"/>
            <p:cNvSpPr>
              <a:spLocks/>
            </p:cNvSpPr>
            <p:nvPr/>
          </p:nvSpPr>
          <p:spPr bwMode="auto">
            <a:xfrm>
              <a:off x="4648" y="40"/>
              <a:ext cx="12" cy="198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1984"/>
                </a:cxn>
              </a:cxnLst>
              <a:rect l="0" t="0" r="r" b="b"/>
              <a:pathLst>
                <a:path w="12" h="1984">
                  <a:moveTo>
                    <a:pt x="0" y="0"/>
                  </a:moveTo>
                  <a:lnTo>
                    <a:pt x="12" y="1984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58" name="Freeform 6"/>
            <p:cNvSpPr>
              <a:spLocks/>
            </p:cNvSpPr>
            <p:nvPr/>
          </p:nvSpPr>
          <p:spPr bwMode="auto">
            <a:xfrm>
              <a:off x="4912" y="24"/>
              <a:ext cx="20" cy="20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" y="2000"/>
                </a:cxn>
              </a:cxnLst>
              <a:rect l="0" t="0" r="r" b="b"/>
              <a:pathLst>
                <a:path w="20" h="2000">
                  <a:moveTo>
                    <a:pt x="0" y="0"/>
                  </a:moveTo>
                  <a:lnTo>
                    <a:pt x="20" y="2000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ru-RU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8937" name="Picture 73" descr="фон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571528"/>
            <a:ext cx="10812463" cy="8110538"/>
          </a:xfrm>
          <a:prstGeom prst="rect">
            <a:avLst/>
          </a:prstGeom>
          <a:noFill/>
        </p:spPr>
      </p:pic>
      <p:pic>
        <p:nvPicPr>
          <p:cNvPr id="15" name="Picture 4" descr="9m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7224" y="214290"/>
            <a:ext cx="3054350" cy="383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4" descr="358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15074" y="500042"/>
            <a:ext cx="2735262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 descr="mult-pict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000496" y="4000505"/>
            <a:ext cx="3000396" cy="2857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4" descr="http://www.livegif.ru/Gallery/ALFAV_CH/ALPH1/arg-3-25-trans-y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643174" y="4286256"/>
            <a:ext cx="1500167" cy="1785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6" descr="http://www.livegif.ru/Gallery/ALFAV_CH/ALPH1/arg-4-25-trans-y.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072330" y="4929174"/>
            <a:ext cx="1571635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6" descr="http://www.livegif.ru/Gallery/ALFAV_CH/ALPH1/arg-9-25-trans-y.gif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143372" y="2000240"/>
            <a:ext cx="1638284" cy="2214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10" descr="http://www.livegif.ru/Gallery/ALFAV_CH/ALPH1/arg-6-25-trans-y.gif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001024" y="3429000"/>
            <a:ext cx="1571604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" descr="http://www.livegif.ru/Gallery/ALFAV_CH/ALPH1/arg-1-25-trans-y.gif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357686" y="285728"/>
            <a:ext cx="1785950" cy="2000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9" descr="an6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928662" y="3929066"/>
            <a:ext cx="1500198" cy="1571636"/>
          </a:xfrm>
          <a:prstGeom prst="rect">
            <a:avLst/>
          </a:prstGeom>
          <a:noFill/>
        </p:spPr>
      </p:pic>
      <p:pic>
        <p:nvPicPr>
          <p:cNvPr id="25" name="Picture 2" descr="http://www.livegif.ru/Gallery/ALFAV_CH/ALPH1/arg-1-25-trans-y.gif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572264" y="3071810"/>
            <a:ext cx="1143008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11 Дорожка 11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Свито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156" name="Picture 12" descr="spintri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07413" y="6324600"/>
            <a:ext cx="331787" cy="331788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1857356" y="714356"/>
            <a:ext cx="71438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Доки мама розмовляла по телефону з бабусею, трьохлітня Катя приготувала святковий обід з 3-х блюд:</a:t>
            </a:r>
          </a:p>
          <a:p>
            <a:r>
              <a:rPr lang="uk-UA" sz="2400" b="1" dirty="0" smtClean="0"/>
              <a:t>На </a:t>
            </a:r>
            <a:r>
              <a:rPr lang="uk-UA" sz="2400" b="1" dirty="0" err="1" smtClean="0"/>
              <a:t>перше-</a:t>
            </a:r>
            <a:r>
              <a:rPr lang="uk-UA" sz="2400" b="1" dirty="0" smtClean="0"/>
              <a:t> суп з 3,2 л молока, 1,1 л олії, 253гр молотого кофе , 125 гр. лука</a:t>
            </a:r>
          </a:p>
          <a:p>
            <a:r>
              <a:rPr lang="uk-UA" sz="2400" b="1" dirty="0" smtClean="0"/>
              <a:t>На друге - пюре з 320 </a:t>
            </a:r>
            <a:r>
              <a:rPr lang="uk-UA" sz="2400" b="1" dirty="0" err="1" smtClean="0"/>
              <a:t>гр</a:t>
            </a:r>
            <a:r>
              <a:rPr lang="uk-UA" sz="2400" b="1" dirty="0" smtClean="0"/>
              <a:t> огірків, 345 </a:t>
            </a:r>
            <a:r>
              <a:rPr lang="uk-UA" sz="2400" b="1" dirty="0" err="1" smtClean="0"/>
              <a:t>гр</a:t>
            </a:r>
            <a:r>
              <a:rPr lang="uk-UA" sz="2400" b="1" dirty="0" smtClean="0"/>
              <a:t> моркви</a:t>
            </a:r>
          </a:p>
          <a:p>
            <a:r>
              <a:rPr lang="uk-UA" sz="2400" b="1" dirty="0" smtClean="0"/>
              <a:t>На третє </a:t>
            </a:r>
            <a:r>
              <a:rPr lang="uk-UA" sz="2400" b="1" dirty="0" err="1" smtClean="0"/>
              <a:t>–кісіль</a:t>
            </a:r>
            <a:r>
              <a:rPr lang="uk-UA" sz="2400" b="1" dirty="0" smtClean="0"/>
              <a:t> з 650 </a:t>
            </a:r>
            <a:r>
              <a:rPr lang="uk-UA" sz="2400" b="1" dirty="0" err="1" smtClean="0"/>
              <a:t>гр</a:t>
            </a:r>
            <a:r>
              <a:rPr lang="uk-UA" sz="2400" b="1" dirty="0" smtClean="0"/>
              <a:t> яблук, 270 </a:t>
            </a:r>
            <a:r>
              <a:rPr lang="uk-UA" sz="2400" b="1" dirty="0" err="1" smtClean="0"/>
              <a:t>гр</a:t>
            </a:r>
            <a:r>
              <a:rPr lang="uk-UA" sz="2400" b="1" dirty="0" smtClean="0"/>
              <a:t> винограду,</a:t>
            </a:r>
          </a:p>
          <a:p>
            <a:r>
              <a:rPr lang="uk-UA" sz="2400" b="1" dirty="0" smtClean="0"/>
              <a:t>1,5 л води.</a:t>
            </a:r>
          </a:p>
          <a:p>
            <a:r>
              <a:rPr lang="uk-UA" sz="2400" b="1" dirty="0" smtClean="0"/>
              <a:t>Скільки кілограмів сухих продуктів та скільки літрів </a:t>
            </a:r>
            <a:r>
              <a:rPr lang="uk-UA" sz="2400" b="1" dirty="0" err="1" smtClean="0"/>
              <a:t>жидких</a:t>
            </a:r>
            <a:r>
              <a:rPr lang="uk-UA" sz="2400" b="1" dirty="0" smtClean="0"/>
              <a:t> продуктів  витратила Катя на святковий обід? </a:t>
            </a:r>
            <a:endParaRPr lang="ru-RU" sz="2400" b="1" dirty="0"/>
          </a:p>
        </p:txBody>
      </p:sp>
      <p:pic>
        <p:nvPicPr>
          <p:cNvPr id="6146" name="Picture 2" descr="E:\ЛЮДОЧКА\Л.Л\АНИМАЦИИ\Супер Ляна\aliment54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43834" y="5429264"/>
            <a:ext cx="1162050" cy="952500"/>
          </a:xfrm>
          <a:prstGeom prst="rect">
            <a:avLst/>
          </a:prstGeom>
          <a:noFill/>
        </p:spPr>
      </p:pic>
      <p:pic>
        <p:nvPicPr>
          <p:cNvPr id="6147" name="Picture 3" descr="E:\ЛЮДОЧКА\Л.Л\АНИМАЦИИ\Супер Ляна\aliment35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44" y="4214818"/>
            <a:ext cx="2800350" cy="2371725"/>
          </a:xfrm>
          <a:prstGeom prst="rect">
            <a:avLst/>
          </a:prstGeom>
          <a:noFill/>
        </p:spPr>
      </p:pic>
      <p:pic>
        <p:nvPicPr>
          <p:cNvPr id="2" name="Picture 4" descr="E:\ЛЮДОЧКА\Л.Л\АНИМАЦИИ\Супер Ляна\aliment60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72000" y="5286388"/>
            <a:ext cx="1905000" cy="1181100"/>
          </a:xfrm>
          <a:prstGeom prst="rect">
            <a:avLst/>
          </a:prstGeom>
          <a:noFill/>
        </p:spPr>
      </p:pic>
      <p:pic>
        <p:nvPicPr>
          <p:cNvPr id="18" name="Picture 17" descr="afficher_image564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785794"/>
            <a:ext cx="1785918" cy="3000396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88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3380"/>
                            </p:stCondLst>
                            <p:childTnLst>
                              <p:par>
                                <p:cTn id="1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380"/>
                            </p:stCondLst>
                            <p:childTnLst>
                              <p:par>
                                <p:cTn id="3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Свито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156" name="Picture 12" descr="spintri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07413" y="6324600"/>
            <a:ext cx="331787" cy="331788"/>
          </a:xfrm>
          <a:prstGeom prst="rect">
            <a:avLst/>
          </a:prstGeom>
          <a:noFill/>
        </p:spPr>
      </p:pic>
      <p:pic>
        <p:nvPicPr>
          <p:cNvPr id="4" name="Picture 28" descr="40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>
          <a:xfrm flipH="1">
            <a:off x="928662" y="3857628"/>
            <a:ext cx="1028700" cy="984250"/>
          </a:xfrm>
          <a:prstGeom prst="rect">
            <a:avLst/>
          </a:prstGeom>
          <a:noFill/>
          <a:ln/>
        </p:spPr>
      </p:pic>
      <p:pic>
        <p:nvPicPr>
          <p:cNvPr id="4098" name="Picture 2" descr="E:\ЛЮДОЧКА\Л.Л\АНИМАЦИИ\Супер Ляна\aliment41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24238" y="2990850"/>
            <a:ext cx="2295525" cy="876300"/>
          </a:xfrm>
          <a:prstGeom prst="rect">
            <a:avLst/>
          </a:prstGeom>
          <a:noFill/>
        </p:spPr>
      </p:pic>
      <p:pic>
        <p:nvPicPr>
          <p:cNvPr id="4099" name="Picture 3" descr="E:\ЛЮДОЧКА\Л.Л\АНИМАЦИИ\Супер Ляна\aliment35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0034" y="785794"/>
            <a:ext cx="2800350" cy="2371725"/>
          </a:xfrm>
          <a:prstGeom prst="rect">
            <a:avLst/>
          </a:prstGeom>
          <a:noFill/>
        </p:spPr>
      </p:pic>
      <p:pic>
        <p:nvPicPr>
          <p:cNvPr id="4100" name="Picture 4" descr="E:\ЛЮДОЧКА\Л.Л\АНИМАЦИИ\Супер Ляна\aliment34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15008" y="1428736"/>
            <a:ext cx="1428750" cy="914400"/>
          </a:xfrm>
          <a:prstGeom prst="rect">
            <a:avLst/>
          </a:prstGeom>
          <a:noFill/>
        </p:spPr>
      </p:pic>
      <p:pic>
        <p:nvPicPr>
          <p:cNvPr id="4101" name="Picture 5" descr="E:\ЛЮДОЧКА\Л.Л\АНИМАЦИИ\Супер Ляна\aliment54.gi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143372" y="5286388"/>
            <a:ext cx="1162050" cy="952500"/>
          </a:xfrm>
          <a:prstGeom prst="rect">
            <a:avLst/>
          </a:prstGeom>
          <a:noFill/>
        </p:spPr>
      </p:pic>
      <p:pic>
        <p:nvPicPr>
          <p:cNvPr id="9" name="Picture 4" descr="Свито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0"/>
            <a:ext cx="9144000" cy="6858000"/>
          </a:xfrm>
          <a:prstGeom prst="rect">
            <a:avLst/>
          </a:prstGeom>
          <a:noFill/>
        </p:spPr>
      </p:pic>
      <p:grpSp>
        <p:nvGrpSpPr>
          <p:cNvPr id="10" name="Group 48"/>
          <p:cNvGrpSpPr>
            <a:grpSpLocks/>
          </p:cNvGrpSpPr>
          <p:nvPr/>
        </p:nvGrpSpPr>
        <p:grpSpPr bwMode="auto">
          <a:xfrm>
            <a:off x="428596" y="785794"/>
            <a:ext cx="2214578" cy="2500330"/>
            <a:chOff x="416" y="879"/>
            <a:chExt cx="1771" cy="3202"/>
          </a:xfrm>
        </p:grpSpPr>
        <p:grpSp>
          <p:nvGrpSpPr>
            <p:cNvPr id="11" name="Group 49"/>
            <p:cNvGrpSpPr>
              <a:grpSpLocks/>
            </p:cNvGrpSpPr>
            <p:nvPr/>
          </p:nvGrpSpPr>
          <p:grpSpPr bwMode="auto">
            <a:xfrm>
              <a:off x="464" y="898"/>
              <a:ext cx="1639" cy="331"/>
              <a:chOff x="584" y="1008"/>
              <a:chExt cx="1329" cy="289"/>
            </a:xfrm>
          </p:grpSpPr>
          <p:sp>
            <p:nvSpPr>
              <p:cNvPr id="30" name="Freeform 50"/>
              <p:cNvSpPr>
                <a:spLocks/>
              </p:cNvSpPr>
              <p:nvPr/>
            </p:nvSpPr>
            <p:spPr bwMode="auto">
              <a:xfrm>
                <a:off x="592" y="1160"/>
                <a:ext cx="1313" cy="13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0" y="112"/>
                  </a:cxn>
                  <a:cxn ang="0">
                    <a:pos x="632" y="216"/>
                  </a:cxn>
                  <a:cxn ang="0">
                    <a:pos x="1200" y="120"/>
                  </a:cxn>
                  <a:cxn ang="0">
                    <a:pos x="1312" y="16"/>
                  </a:cxn>
                </a:cxnLst>
                <a:rect l="0" t="0" r="r" b="b"/>
                <a:pathLst>
                  <a:path w="1313" h="217">
                    <a:moveTo>
                      <a:pt x="0" y="0"/>
                    </a:moveTo>
                    <a:cubicBezTo>
                      <a:pt x="20" y="19"/>
                      <a:pt x="15" y="76"/>
                      <a:pt x="120" y="112"/>
                    </a:cubicBezTo>
                    <a:cubicBezTo>
                      <a:pt x="225" y="148"/>
                      <a:pt x="452" y="215"/>
                      <a:pt x="632" y="216"/>
                    </a:cubicBezTo>
                    <a:cubicBezTo>
                      <a:pt x="812" y="217"/>
                      <a:pt x="1087" y="153"/>
                      <a:pt x="1200" y="120"/>
                    </a:cubicBezTo>
                    <a:cubicBezTo>
                      <a:pt x="1313" y="87"/>
                      <a:pt x="1289" y="38"/>
                      <a:pt x="1312" y="16"/>
                    </a:cubicBezTo>
                  </a:path>
                </a:pathLst>
              </a:custGeom>
              <a:solidFill>
                <a:srgbClr val="FF99FF"/>
              </a:solidFill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1" name="Freeform 51"/>
              <p:cNvSpPr>
                <a:spLocks/>
              </p:cNvSpPr>
              <p:nvPr/>
            </p:nvSpPr>
            <p:spPr bwMode="auto">
              <a:xfrm flipV="1">
                <a:off x="584" y="1008"/>
                <a:ext cx="1329" cy="16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0" y="112"/>
                  </a:cxn>
                  <a:cxn ang="0">
                    <a:pos x="632" y="216"/>
                  </a:cxn>
                  <a:cxn ang="0">
                    <a:pos x="1200" y="120"/>
                  </a:cxn>
                  <a:cxn ang="0">
                    <a:pos x="1312" y="16"/>
                  </a:cxn>
                </a:cxnLst>
                <a:rect l="0" t="0" r="r" b="b"/>
                <a:pathLst>
                  <a:path w="1313" h="217">
                    <a:moveTo>
                      <a:pt x="0" y="0"/>
                    </a:moveTo>
                    <a:cubicBezTo>
                      <a:pt x="20" y="19"/>
                      <a:pt x="15" y="76"/>
                      <a:pt x="120" y="112"/>
                    </a:cubicBezTo>
                    <a:cubicBezTo>
                      <a:pt x="225" y="148"/>
                      <a:pt x="452" y="215"/>
                      <a:pt x="632" y="216"/>
                    </a:cubicBezTo>
                    <a:cubicBezTo>
                      <a:pt x="812" y="217"/>
                      <a:pt x="1087" y="153"/>
                      <a:pt x="1200" y="120"/>
                    </a:cubicBezTo>
                    <a:cubicBezTo>
                      <a:pt x="1313" y="87"/>
                      <a:pt x="1289" y="38"/>
                      <a:pt x="1312" y="16"/>
                    </a:cubicBezTo>
                  </a:path>
                </a:pathLst>
              </a:custGeom>
              <a:solidFill>
                <a:srgbClr val="FF99FF"/>
              </a:solidFill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</p:grpSp>
        <p:sp>
          <p:nvSpPr>
            <p:cNvPr id="12" name="Freeform 52"/>
            <p:cNvSpPr>
              <a:spLocks/>
            </p:cNvSpPr>
            <p:nvPr/>
          </p:nvSpPr>
          <p:spPr bwMode="auto">
            <a:xfrm>
              <a:off x="474" y="1647"/>
              <a:ext cx="1618" cy="2221"/>
            </a:xfrm>
            <a:custGeom>
              <a:avLst/>
              <a:gdLst/>
              <a:ahLst/>
              <a:cxnLst>
                <a:cxn ang="0">
                  <a:pos x="16" y="1920"/>
                </a:cxn>
                <a:cxn ang="0">
                  <a:pos x="1312" y="1944"/>
                </a:cxn>
                <a:cxn ang="0">
                  <a:pos x="1312" y="0"/>
                </a:cxn>
                <a:cxn ang="0">
                  <a:pos x="0" y="16"/>
                </a:cxn>
                <a:cxn ang="0">
                  <a:pos x="16" y="1920"/>
                </a:cxn>
              </a:cxnLst>
              <a:rect l="0" t="0" r="r" b="b"/>
              <a:pathLst>
                <a:path w="1312" h="1944">
                  <a:moveTo>
                    <a:pt x="16" y="1920"/>
                  </a:moveTo>
                  <a:lnTo>
                    <a:pt x="1312" y="1944"/>
                  </a:lnTo>
                  <a:lnTo>
                    <a:pt x="1312" y="0"/>
                  </a:lnTo>
                  <a:lnTo>
                    <a:pt x="0" y="16"/>
                  </a:lnTo>
                  <a:lnTo>
                    <a:pt x="16" y="1920"/>
                  </a:lnTo>
                  <a:close/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9525" cap="flat" cmpd="sng">
              <a:noFill/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 dirty="0"/>
            </a:p>
          </p:txBody>
        </p:sp>
        <p:grpSp>
          <p:nvGrpSpPr>
            <p:cNvPr id="13" name="Group 53"/>
            <p:cNvGrpSpPr>
              <a:grpSpLocks/>
            </p:cNvGrpSpPr>
            <p:nvPr/>
          </p:nvGrpSpPr>
          <p:grpSpPr bwMode="auto">
            <a:xfrm>
              <a:off x="494" y="1630"/>
              <a:ext cx="1619" cy="2451"/>
              <a:chOff x="608" y="1648"/>
              <a:chExt cx="1313" cy="2145"/>
            </a:xfrm>
          </p:grpSpPr>
          <p:grpSp>
            <p:nvGrpSpPr>
              <p:cNvPr id="26" name="Group 54"/>
              <p:cNvGrpSpPr>
                <a:grpSpLocks/>
              </p:cNvGrpSpPr>
              <p:nvPr/>
            </p:nvGrpSpPr>
            <p:grpSpPr bwMode="auto">
              <a:xfrm>
                <a:off x="608" y="1648"/>
                <a:ext cx="1304" cy="1968"/>
                <a:chOff x="608" y="1648"/>
                <a:chExt cx="1304" cy="1968"/>
              </a:xfrm>
            </p:grpSpPr>
            <p:sp>
              <p:nvSpPr>
                <p:cNvPr id="28" name="Line 55"/>
                <p:cNvSpPr>
                  <a:spLocks noChangeShapeType="1"/>
                </p:cNvSpPr>
                <p:nvPr/>
              </p:nvSpPr>
              <p:spPr bwMode="auto">
                <a:xfrm>
                  <a:off x="608" y="1648"/>
                  <a:ext cx="8" cy="196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9" name="Line 56"/>
                <p:cNvSpPr>
                  <a:spLocks noChangeShapeType="1"/>
                </p:cNvSpPr>
                <p:nvPr/>
              </p:nvSpPr>
              <p:spPr bwMode="auto">
                <a:xfrm>
                  <a:off x="1904" y="1656"/>
                  <a:ext cx="8" cy="196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 dirty="0"/>
                </a:p>
              </p:txBody>
            </p:sp>
          </p:grpSp>
          <p:sp>
            <p:nvSpPr>
              <p:cNvPr id="27" name="Freeform 57"/>
              <p:cNvSpPr>
                <a:spLocks/>
              </p:cNvSpPr>
              <p:nvPr/>
            </p:nvSpPr>
            <p:spPr bwMode="auto">
              <a:xfrm>
                <a:off x="608" y="3576"/>
                <a:ext cx="1313" cy="2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0" y="112"/>
                  </a:cxn>
                  <a:cxn ang="0">
                    <a:pos x="632" y="216"/>
                  </a:cxn>
                  <a:cxn ang="0">
                    <a:pos x="1200" y="120"/>
                  </a:cxn>
                  <a:cxn ang="0">
                    <a:pos x="1312" y="16"/>
                  </a:cxn>
                </a:cxnLst>
                <a:rect l="0" t="0" r="r" b="b"/>
                <a:pathLst>
                  <a:path w="1313" h="217">
                    <a:moveTo>
                      <a:pt x="0" y="0"/>
                    </a:moveTo>
                    <a:cubicBezTo>
                      <a:pt x="20" y="19"/>
                      <a:pt x="15" y="76"/>
                      <a:pt x="120" y="112"/>
                    </a:cubicBezTo>
                    <a:cubicBezTo>
                      <a:pt x="225" y="148"/>
                      <a:pt x="452" y="215"/>
                      <a:pt x="632" y="216"/>
                    </a:cubicBezTo>
                    <a:cubicBezTo>
                      <a:pt x="812" y="217"/>
                      <a:pt x="1087" y="153"/>
                      <a:pt x="1200" y="120"/>
                    </a:cubicBezTo>
                    <a:cubicBezTo>
                      <a:pt x="1313" y="87"/>
                      <a:pt x="1289" y="38"/>
                      <a:pt x="1312" y="16"/>
                    </a:cubicBezTo>
                  </a:path>
                </a:pathLst>
              </a:custGeom>
              <a:solidFill>
                <a:srgbClr val="FF99FF"/>
              </a:solidFill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</p:grpSp>
        <p:grpSp>
          <p:nvGrpSpPr>
            <p:cNvPr id="14" name="Group 58"/>
            <p:cNvGrpSpPr>
              <a:grpSpLocks/>
            </p:cNvGrpSpPr>
            <p:nvPr/>
          </p:nvGrpSpPr>
          <p:grpSpPr bwMode="auto">
            <a:xfrm>
              <a:off x="495" y="1145"/>
              <a:ext cx="1604" cy="512"/>
              <a:chOff x="608" y="1224"/>
              <a:chExt cx="1299" cy="448"/>
            </a:xfrm>
          </p:grpSpPr>
          <p:sp>
            <p:nvSpPr>
              <p:cNvPr id="24" name="Freeform 59"/>
              <p:cNvSpPr>
                <a:spLocks/>
              </p:cNvSpPr>
              <p:nvPr/>
            </p:nvSpPr>
            <p:spPr bwMode="auto">
              <a:xfrm>
                <a:off x="608" y="1224"/>
                <a:ext cx="243" cy="448"/>
              </a:xfrm>
              <a:custGeom>
                <a:avLst/>
                <a:gdLst/>
                <a:ahLst/>
                <a:cxnLst>
                  <a:cxn ang="0">
                    <a:pos x="0" y="448"/>
                  </a:cxn>
                  <a:cxn ang="0">
                    <a:pos x="48" y="352"/>
                  </a:cxn>
                  <a:cxn ang="0">
                    <a:pos x="200" y="280"/>
                  </a:cxn>
                  <a:cxn ang="0">
                    <a:pos x="232" y="128"/>
                  </a:cxn>
                  <a:cxn ang="0">
                    <a:pos x="136" y="48"/>
                  </a:cxn>
                  <a:cxn ang="0">
                    <a:pos x="32" y="0"/>
                  </a:cxn>
                </a:cxnLst>
                <a:rect l="0" t="0" r="r" b="b"/>
                <a:pathLst>
                  <a:path w="243" h="448">
                    <a:moveTo>
                      <a:pt x="0" y="448"/>
                    </a:moveTo>
                    <a:cubicBezTo>
                      <a:pt x="7" y="414"/>
                      <a:pt x="15" y="380"/>
                      <a:pt x="48" y="352"/>
                    </a:cubicBezTo>
                    <a:cubicBezTo>
                      <a:pt x="81" y="324"/>
                      <a:pt x="169" y="317"/>
                      <a:pt x="200" y="280"/>
                    </a:cubicBezTo>
                    <a:cubicBezTo>
                      <a:pt x="231" y="243"/>
                      <a:pt x="243" y="166"/>
                      <a:pt x="232" y="128"/>
                    </a:cubicBezTo>
                    <a:cubicBezTo>
                      <a:pt x="221" y="90"/>
                      <a:pt x="169" y="69"/>
                      <a:pt x="136" y="48"/>
                    </a:cubicBezTo>
                    <a:cubicBezTo>
                      <a:pt x="103" y="27"/>
                      <a:pt x="67" y="13"/>
                      <a:pt x="32" y="0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25" name="Freeform 60"/>
              <p:cNvSpPr>
                <a:spLocks/>
              </p:cNvSpPr>
              <p:nvPr/>
            </p:nvSpPr>
            <p:spPr bwMode="auto">
              <a:xfrm flipH="1">
                <a:off x="1664" y="1224"/>
                <a:ext cx="243" cy="448"/>
              </a:xfrm>
              <a:custGeom>
                <a:avLst/>
                <a:gdLst/>
                <a:ahLst/>
                <a:cxnLst>
                  <a:cxn ang="0">
                    <a:pos x="0" y="448"/>
                  </a:cxn>
                  <a:cxn ang="0">
                    <a:pos x="48" y="352"/>
                  </a:cxn>
                  <a:cxn ang="0">
                    <a:pos x="200" y="280"/>
                  </a:cxn>
                  <a:cxn ang="0">
                    <a:pos x="232" y="128"/>
                  </a:cxn>
                  <a:cxn ang="0">
                    <a:pos x="136" y="48"/>
                  </a:cxn>
                  <a:cxn ang="0">
                    <a:pos x="32" y="0"/>
                  </a:cxn>
                </a:cxnLst>
                <a:rect l="0" t="0" r="r" b="b"/>
                <a:pathLst>
                  <a:path w="243" h="448">
                    <a:moveTo>
                      <a:pt x="0" y="448"/>
                    </a:moveTo>
                    <a:cubicBezTo>
                      <a:pt x="7" y="414"/>
                      <a:pt x="15" y="380"/>
                      <a:pt x="48" y="352"/>
                    </a:cubicBezTo>
                    <a:cubicBezTo>
                      <a:pt x="81" y="324"/>
                      <a:pt x="169" y="317"/>
                      <a:pt x="200" y="280"/>
                    </a:cubicBezTo>
                    <a:cubicBezTo>
                      <a:pt x="231" y="243"/>
                      <a:pt x="243" y="166"/>
                      <a:pt x="232" y="128"/>
                    </a:cubicBezTo>
                    <a:cubicBezTo>
                      <a:pt x="221" y="90"/>
                      <a:pt x="169" y="69"/>
                      <a:pt x="136" y="48"/>
                    </a:cubicBezTo>
                    <a:cubicBezTo>
                      <a:pt x="103" y="27"/>
                      <a:pt x="67" y="13"/>
                      <a:pt x="32" y="0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</p:grpSp>
        <p:pic>
          <p:nvPicPr>
            <p:cNvPr id="15" name="Picture 61" descr="uz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513" y="1570"/>
              <a:ext cx="1540" cy="243"/>
            </a:xfrm>
            <a:prstGeom prst="rect">
              <a:avLst/>
            </a:prstGeom>
            <a:noFill/>
          </p:spPr>
        </p:pic>
        <p:grpSp>
          <p:nvGrpSpPr>
            <p:cNvPr id="16" name="Group 62"/>
            <p:cNvGrpSpPr>
              <a:grpSpLocks/>
            </p:cNvGrpSpPr>
            <p:nvPr/>
          </p:nvGrpSpPr>
          <p:grpSpPr bwMode="auto">
            <a:xfrm>
              <a:off x="1031" y="879"/>
              <a:ext cx="489" cy="222"/>
              <a:chOff x="3156" y="2103"/>
              <a:chExt cx="436" cy="250"/>
            </a:xfrm>
          </p:grpSpPr>
          <p:sp>
            <p:nvSpPr>
              <p:cNvPr id="22" name="Freeform 63"/>
              <p:cNvSpPr>
                <a:spLocks/>
              </p:cNvSpPr>
              <p:nvPr/>
            </p:nvSpPr>
            <p:spPr bwMode="auto">
              <a:xfrm>
                <a:off x="3156" y="2103"/>
                <a:ext cx="436" cy="244"/>
              </a:xfrm>
              <a:custGeom>
                <a:avLst/>
                <a:gdLst/>
                <a:ahLst/>
                <a:cxnLst>
                  <a:cxn ang="0">
                    <a:pos x="212" y="225"/>
                  </a:cxn>
                  <a:cxn ang="0">
                    <a:pos x="28" y="225"/>
                  </a:cxn>
                  <a:cxn ang="0">
                    <a:pos x="44" y="113"/>
                  </a:cxn>
                  <a:cxn ang="0">
                    <a:pos x="116" y="31"/>
                  </a:cxn>
                  <a:cxn ang="0">
                    <a:pos x="212" y="1"/>
                  </a:cxn>
                  <a:cxn ang="0">
                    <a:pos x="308" y="36"/>
                  </a:cxn>
                  <a:cxn ang="0">
                    <a:pos x="404" y="121"/>
                  </a:cxn>
                  <a:cxn ang="0">
                    <a:pos x="404" y="217"/>
                  </a:cxn>
                  <a:cxn ang="0">
                    <a:pos x="212" y="225"/>
                  </a:cxn>
                </a:cxnLst>
                <a:rect l="0" t="0" r="r" b="b"/>
                <a:pathLst>
                  <a:path w="436" h="244">
                    <a:moveTo>
                      <a:pt x="212" y="225"/>
                    </a:moveTo>
                    <a:cubicBezTo>
                      <a:pt x="163" y="242"/>
                      <a:pt x="56" y="244"/>
                      <a:pt x="28" y="225"/>
                    </a:cubicBezTo>
                    <a:cubicBezTo>
                      <a:pt x="0" y="206"/>
                      <a:pt x="29" y="145"/>
                      <a:pt x="44" y="113"/>
                    </a:cubicBezTo>
                    <a:cubicBezTo>
                      <a:pt x="59" y="81"/>
                      <a:pt x="88" y="50"/>
                      <a:pt x="116" y="31"/>
                    </a:cubicBezTo>
                    <a:cubicBezTo>
                      <a:pt x="144" y="12"/>
                      <a:pt x="180" y="0"/>
                      <a:pt x="212" y="1"/>
                    </a:cubicBezTo>
                    <a:cubicBezTo>
                      <a:pt x="244" y="1"/>
                      <a:pt x="276" y="16"/>
                      <a:pt x="308" y="36"/>
                    </a:cubicBezTo>
                    <a:cubicBezTo>
                      <a:pt x="340" y="56"/>
                      <a:pt x="388" y="91"/>
                      <a:pt x="404" y="121"/>
                    </a:cubicBezTo>
                    <a:cubicBezTo>
                      <a:pt x="420" y="151"/>
                      <a:pt x="436" y="200"/>
                      <a:pt x="404" y="217"/>
                    </a:cubicBezTo>
                    <a:cubicBezTo>
                      <a:pt x="372" y="234"/>
                      <a:pt x="252" y="223"/>
                      <a:pt x="212" y="225"/>
                    </a:cubicBezTo>
                    <a:close/>
                  </a:path>
                </a:pathLst>
              </a:custGeom>
              <a:solidFill>
                <a:srgbClr val="66CCFF"/>
              </a:solidFill>
              <a:ln w="1905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23" name="Freeform 64"/>
              <p:cNvSpPr>
                <a:spLocks/>
              </p:cNvSpPr>
              <p:nvPr/>
            </p:nvSpPr>
            <p:spPr bwMode="auto">
              <a:xfrm>
                <a:off x="3204" y="2205"/>
                <a:ext cx="337" cy="148"/>
              </a:xfrm>
              <a:custGeom>
                <a:avLst/>
                <a:gdLst/>
                <a:ahLst/>
                <a:cxnLst>
                  <a:cxn ang="0">
                    <a:pos x="36" y="131"/>
                  </a:cxn>
                  <a:cxn ang="0">
                    <a:pos x="84" y="43"/>
                  </a:cxn>
                  <a:cxn ang="0">
                    <a:pos x="164" y="3"/>
                  </a:cxn>
                  <a:cxn ang="0">
                    <a:pos x="260" y="27"/>
                  </a:cxn>
                  <a:cxn ang="0">
                    <a:pos x="300" y="131"/>
                  </a:cxn>
                  <a:cxn ang="0">
                    <a:pos x="36" y="131"/>
                  </a:cxn>
                </a:cxnLst>
                <a:rect l="0" t="0" r="r" b="b"/>
                <a:pathLst>
                  <a:path w="337" h="148">
                    <a:moveTo>
                      <a:pt x="36" y="131"/>
                    </a:moveTo>
                    <a:cubicBezTo>
                      <a:pt x="0" y="116"/>
                      <a:pt x="63" y="64"/>
                      <a:pt x="84" y="43"/>
                    </a:cubicBezTo>
                    <a:cubicBezTo>
                      <a:pt x="105" y="22"/>
                      <a:pt x="135" y="6"/>
                      <a:pt x="164" y="3"/>
                    </a:cubicBezTo>
                    <a:cubicBezTo>
                      <a:pt x="193" y="0"/>
                      <a:pt x="237" y="6"/>
                      <a:pt x="260" y="27"/>
                    </a:cubicBezTo>
                    <a:cubicBezTo>
                      <a:pt x="283" y="48"/>
                      <a:pt x="337" y="114"/>
                      <a:pt x="300" y="131"/>
                    </a:cubicBezTo>
                    <a:cubicBezTo>
                      <a:pt x="263" y="148"/>
                      <a:pt x="91" y="131"/>
                      <a:pt x="36" y="131"/>
                    </a:cubicBezTo>
                    <a:close/>
                  </a:path>
                </a:pathLst>
              </a:custGeom>
              <a:solidFill>
                <a:srgbClr val="FF99FF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</p:grpSp>
        <p:grpSp>
          <p:nvGrpSpPr>
            <p:cNvPr id="17" name="Group 65"/>
            <p:cNvGrpSpPr>
              <a:grpSpLocks/>
            </p:cNvGrpSpPr>
            <p:nvPr/>
          </p:nvGrpSpPr>
          <p:grpSpPr bwMode="auto">
            <a:xfrm flipV="1">
              <a:off x="416" y="1281"/>
              <a:ext cx="1771" cy="964"/>
              <a:chOff x="464" y="613"/>
              <a:chExt cx="1739" cy="1116"/>
            </a:xfrm>
          </p:grpSpPr>
          <p:sp>
            <p:nvSpPr>
              <p:cNvPr id="18" name="Freeform 66"/>
              <p:cNvSpPr>
                <a:spLocks/>
              </p:cNvSpPr>
              <p:nvPr/>
            </p:nvSpPr>
            <p:spPr bwMode="auto">
              <a:xfrm>
                <a:off x="464" y="733"/>
                <a:ext cx="1739" cy="960"/>
              </a:xfrm>
              <a:custGeom>
                <a:avLst/>
                <a:gdLst/>
                <a:ahLst/>
                <a:cxnLst>
                  <a:cxn ang="0">
                    <a:pos x="256" y="819"/>
                  </a:cxn>
                  <a:cxn ang="0">
                    <a:pos x="304" y="947"/>
                  </a:cxn>
                  <a:cxn ang="0">
                    <a:pos x="80" y="739"/>
                  </a:cxn>
                  <a:cxn ang="0">
                    <a:pos x="16" y="371"/>
                  </a:cxn>
                  <a:cxn ang="0">
                    <a:pos x="176" y="147"/>
                  </a:cxn>
                  <a:cxn ang="0">
                    <a:pos x="656" y="19"/>
                  </a:cxn>
                  <a:cxn ang="0">
                    <a:pos x="1120" y="35"/>
                  </a:cxn>
                  <a:cxn ang="0">
                    <a:pos x="1648" y="211"/>
                  </a:cxn>
                  <a:cxn ang="0">
                    <a:pos x="1664" y="563"/>
                  </a:cxn>
                  <a:cxn ang="0">
                    <a:pos x="1568" y="771"/>
                  </a:cxn>
                  <a:cxn ang="0">
                    <a:pos x="1344" y="947"/>
                  </a:cxn>
                  <a:cxn ang="0">
                    <a:pos x="1392" y="851"/>
                  </a:cxn>
                </a:cxnLst>
                <a:rect l="0" t="0" r="r" b="b"/>
                <a:pathLst>
                  <a:path w="1739" h="960">
                    <a:moveTo>
                      <a:pt x="256" y="819"/>
                    </a:moveTo>
                    <a:cubicBezTo>
                      <a:pt x="264" y="840"/>
                      <a:pt x="333" y="960"/>
                      <a:pt x="304" y="947"/>
                    </a:cubicBezTo>
                    <a:cubicBezTo>
                      <a:pt x="275" y="934"/>
                      <a:pt x="128" y="835"/>
                      <a:pt x="80" y="739"/>
                    </a:cubicBezTo>
                    <a:cubicBezTo>
                      <a:pt x="32" y="643"/>
                      <a:pt x="0" y="470"/>
                      <a:pt x="16" y="371"/>
                    </a:cubicBezTo>
                    <a:cubicBezTo>
                      <a:pt x="32" y="272"/>
                      <a:pt x="69" y="206"/>
                      <a:pt x="176" y="147"/>
                    </a:cubicBezTo>
                    <a:cubicBezTo>
                      <a:pt x="283" y="88"/>
                      <a:pt x="499" y="38"/>
                      <a:pt x="656" y="19"/>
                    </a:cubicBezTo>
                    <a:cubicBezTo>
                      <a:pt x="813" y="0"/>
                      <a:pt x="955" y="3"/>
                      <a:pt x="1120" y="35"/>
                    </a:cubicBezTo>
                    <a:cubicBezTo>
                      <a:pt x="1285" y="67"/>
                      <a:pt x="1557" y="123"/>
                      <a:pt x="1648" y="211"/>
                    </a:cubicBezTo>
                    <a:cubicBezTo>
                      <a:pt x="1739" y="299"/>
                      <a:pt x="1677" y="470"/>
                      <a:pt x="1664" y="563"/>
                    </a:cubicBezTo>
                    <a:cubicBezTo>
                      <a:pt x="1651" y="656"/>
                      <a:pt x="1621" y="707"/>
                      <a:pt x="1568" y="771"/>
                    </a:cubicBezTo>
                    <a:cubicBezTo>
                      <a:pt x="1515" y="835"/>
                      <a:pt x="1373" y="934"/>
                      <a:pt x="1344" y="947"/>
                    </a:cubicBezTo>
                    <a:cubicBezTo>
                      <a:pt x="1315" y="960"/>
                      <a:pt x="1382" y="871"/>
                      <a:pt x="1392" y="851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9" name="Freeform 67" descr="Дуб"/>
              <p:cNvSpPr>
                <a:spLocks/>
              </p:cNvSpPr>
              <p:nvPr/>
            </p:nvSpPr>
            <p:spPr bwMode="auto">
              <a:xfrm>
                <a:off x="685" y="613"/>
                <a:ext cx="1352" cy="331"/>
              </a:xfrm>
              <a:custGeom>
                <a:avLst/>
                <a:gdLst/>
                <a:ahLst/>
                <a:cxnLst>
                  <a:cxn ang="0">
                    <a:pos x="19" y="139"/>
                  </a:cxn>
                  <a:cxn ang="0">
                    <a:pos x="147" y="75"/>
                  </a:cxn>
                  <a:cxn ang="0">
                    <a:pos x="803" y="11"/>
                  </a:cxn>
                  <a:cxn ang="0">
                    <a:pos x="1283" y="139"/>
                  </a:cxn>
                  <a:cxn ang="0">
                    <a:pos x="1219" y="299"/>
                  </a:cxn>
                  <a:cxn ang="0">
                    <a:pos x="899" y="235"/>
                  </a:cxn>
                  <a:cxn ang="0">
                    <a:pos x="531" y="235"/>
                  </a:cxn>
                  <a:cxn ang="0">
                    <a:pos x="83" y="315"/>
                  </a:cxn>
                  <a:cxn ang="0">
                    <a:pos x="19" y="139"/>
                  </a:cxn>
                </a:cxnLst>
                <a:rect l="0" t="0" r="r" b="b"/>
                <a:pathLst>
                  <a:path w="1352" h="331">
                    <a:moveTo>
                      <a:pt x="19" y="139"/>
                    </a:moveTo>
                    <a:cubicBezTo>
                      <a:pt x="30" y="99"/>
                      <a:pt x="16" y="96"/>
                      <a:pt x="147" y="75"/>
                    </a:cubicBezTo>
                    <a:cubicBezTo>
                      <a:pt x="278" y="54"/>
                      <a:pt x="614" y="0"/>
                      <a:pt x="803" y="11"/>
                    </a:cubicBezTo>
                    <a:cubicBezTo>
                      <a:pt x="992" y="22"/>
                      <a:pt x="1214" y="91"/>
                      <a:pt x="1283" y="139"/>
                    </a:cubicBezTo>
                    <a:cubicBezTo>
                      <a:pt x="1352" y="187"/>
                      <a:pt x="1283" y="283"/>
                      <a:pt x="1219" y="299"/>
                    </a:cubicBezTo>
                    <a:cubicBezTo>
                      <a:pt x="1155" y="315"/>
                      <a:pt x="1014" y="246"/>
                      <a:pt x="899" y="235"/>
                    </a:cubicBezTo>
                    <a:cubicBezTo>
                      <a:pt x="784" y="224"/>
                      <a:pt x="667" y="222"/>
                      <a:pt x="531" y="235"/>
                    </a:cubicBezTo>
                    <a:cubicBezTo>
                      <a:pt x="395" y="248"/>
                      <a:pt x="166" y="331"/>
                      <a:pt x="83" y="315"/>
                    </a:cubicBezTo>
                    <a:cubicBezTo>
                      <a:pt x="0" y="299"/>
                      <a:pt x="8" y="179"/>
                      <a:pt x="19" y="139"/>
                    </a:cubicBezTo>
                    <a:close/>
                  </a:path>
                </a:pathLst>
              </a:custGeom>
              <a:blipFill dpi="0" rotWithShape="1">
                <a:blip r:embed="rId11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20" name="Freeform 68"/>
              <p:cNvSpPr>
                <a:spLocks/>
              </p:cNvSpPr>
              <p:nvPr/>
            </p:nvSpPr>
            <p:spPr bwMode="auto">
              <a:xfrm>
                <a:off x="1760" y="1613"/>
                <a:ext cx="117" cy="99"/>
              </a:xfrm>
              <a:custGeom>
                <a:avLst/>
                <a:gdLst/>
                <a:ahLst/>
                <a:cxnLst>
                  <a:cxn ang="0">
                    <a:pos x="0" y="35"/>
                  </a:cxn>
                  <a:cxn ang="0">
                    <a:pos x="48" y="3"/>
                  </a:cxn>
                  <a:cxn ang="0">
                    <a:pos x="112" y="51"/>
                  </a:cxn>
                  <a:cxn ang="0">
                    <a:pos x="80" y="99"/>
                  </a:cxn>
                </a:cxnLst>
                <a:rect l="0" t="0" r="r" b="b"/>
                <a:pathLst>
                  <a:path w="117" h="99">
                    <a:moveTo>
                      <a:pt x="0" y="35"/>
                    </a:moveTo>
                    <a:cubicBezTo>
                      <a:pt x="14" y="17"/>
                      <a:pt x="29" y="0"/>
                      <a:pt x="48" y="3"/>
                    </a:cubicBezTo>
                    <a:cubicBezTo>
                      <a:pt x="67" y="6"/>
                      <a:pt x="107" y="35"/>
                      <a:pt x="112" y="51"/>
                    </a:cubicBezTo>
                    <a:cubicBezTo>
                      <a:pt x="117" y="67"/>
                      <a:pt x="98" y="83"/>
                      <a:pt x="80" y="99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21" name="Freeform 69"/>
              <p:cNvSpPr>
                <a:spLocks/>
              </p:cNvSpPr>
              <p:nvPr/>
            </p:nvSpPr>
            <p:spPr bwMode="auto">
              <a:xfrm rot="16891287">
                <a:off x="680" y="1621"/>
                <a:ext cx="117" cy="99"/>
              </a:xfrm>
              <a:custGeom>
                <a:avLst/>
                <a:gdLst/>
                <a:ahLst/>
                <a:cxnLst>
                  <a:cxn ang="0">
                    <a:pos x="0" y="35"/>
                  </a:cxn>
                  <a:cxn ang="0">
                    <a:pos x="48" y="3"/>
                  </a:cxn>
                  <a:cxn ang="0">
                    <a:pos x="112" y="51"/>
                  </a:cxn>
                  <a:cxn ang="0">
                    <a:pos x="80" y="99"/>
                  </a:cxn>
                </a:cxnLst>
                <a:rect l="0" t="0" r="r" b="b"/>
                <a:pathLst>
                  <a:path w="117" h="99">
                    <a:moveTo>
                      <a:pt x="0" y="35"/>
                    </a:moveTo>
                    <a:cubicBezTo>
                      <a:pt x="14" y="17"/>
                      <a:pt x="29" y="0"/>
                      <a:pt x="48" y="3"/>
                    </a:cubicBezTo>
                    <a:cubicBezTo>
                      <a:pt x="67" y="6"/>
                      <a:pt x="107" y="35"/>
                      <a:pt x="112" y="51"/>
                    </a:cubicBezTo>
                    <a:cubicBezTo>
                      <a:pt x="117" y="67"/>
                      <a:pt x="98" y="83"/>
                      <a:pt x="80" y="99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</p:grpSp>
      </p:grpSp>
      <p:sp>
        <p:nvSpPr>
          <p:cNvPr id="32" name="TextBox 31"/>
          <p:cNvSpPr txBox="1"/>
          <p:nvPr/>
        </p:nvSpPr>
        <p:spPr>
          <a:xfrm>
            <a:off x="857224" y="1928802"/>
            <a:ext cx="13573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/>
              <a:t>3,2 л</a:t>
            </a:r>
            <a:endParaRPr lang="ru-RU" sz="40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500034" y="3429001"/>
            <a:ext cx="2143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/>
              <a:t>молоко</a:t>
            </a:r>
            <a:endParaRPr lang="ru-RU" sz="3600" b="1" dirty="0"/>
          </a:p>
        </p:txBody>
      </p:sp>
      <p:grpSp>
        <p:nvGrpSpPr>
          <p:cNvPr id="34" name="Group 353"/>
          <p:cNvGrpSpPr>
            <a:grpSpLocks/>
          </p:cNvGrpSpPr>
          <p:nvPr/>
        </p:nvGrpSpPr>
        <p:grpSpPr bwMode="auto">
          <a:xfrm>
            <a:off x="3643306" y="1142984"/>
            <a:ext cx="2071702" cy="1900238"/>
            <a:chOff x="3331" y="2592"/>
            <a:chExt cx="498" cy="733"/>
          </a:xfrm>
        </p:grpSpPr>
        <p:sp>
          <p:nvSpPr>
            <p:cNvPr id="35" name="Freeform 354"/>
            <p:cNvSpPr>
              <a:spLocks/>
            </p:cNvSpPr>
            <p:nvPr/>
          </p:nvSpPr>
          <p:spPr bwMode="auto">
            <a:xfrm>
              <a:off x="3403" y="2597"/>
              <a:ext cx="335" cy="198"/>
            </a:xfrm>
            <a:custGeom>
              <a:avLst/>
              <a:gdLst/>
              <a:ahLst/>
              <a:cxnLst>
                <a:cxn ang="0">
                  <a:pos x="39" y="177"/>
                </a:cxn>
                <a:cxn ang="0">
                  <a:pos x="71" y="189"/>
                </a:cxn>
                <a:cxn ang="0">
                  <a:pos x="135" y="193"/>
                </a:cxn>
                <a:cxn ang="0">
                  <a:pos x="191" y="197"/>
                </a:cxn>
                <a:cxn ang="0">
                  <a:pos x="239" y="197"/>
                </a:cxn>
                <a:cxn ang="0">
                  <a:pos x="263" y="189"/>
                </a:cxn>
                <a:cxn ang="0">
                  <a:pos x="287" y="177"/>
                </a:cxn>
                <a:cxn ang="0">
                  <a:pos x="283" y="165"/>
                </a:cxn>
                <a:cxn ang="0">
                  <a:pos x="271" y="157"/>
                </a:cxn>
                <a:cxn ang="0">
                  <a:pos x="271" y="137"/>
                </a:cxn>
                <a:cxn ang="0">
                  <a:pos x="287" y="125"/>
                </a:cxn>
                <a:cxn ang="0">
                  <a:pos x="311" y="105"/>
                </a:cxn>
                <a:cxn ang="0">
                  <a:pos x="319" y="69"/>
                </a:cxn>
                <a:cxn ang="0">
                  <a:pos x="323" y="29"/>
                </a:cxn>
                <a:cxn ang="0">
                  <a:pos x="247" y="9"/>
                </a:cxn>
                <a:cxn ang="0">
                  <a:pos x="163" y="1"/>
                </a:cxn>
                <a:cxn ang="0">
                  <a:pos x="59" y="17"/>
                </a:cxn>
                <a:cxn ang="0">
                  <a:pos x="7" y="33"/>
                </a:cxn>
                <a:cxn ang="0">
                  <a:pos x="19" y="93"/>
                </a:cxn>
                <a:cxn ang="0">
                  <a:pos x="35" y="113"/>
                </a:cxn>
                <a:cxn ang="0">
                  <a:pos x="55" y="133"/>
                </a:cxn>
                <a:cxn ang="0">
                  <a:pos x="59" y="161"/>
                </a:cxn>
                <a:cxn ang="0">
                  <a:pos x="39" y="177"/>
                </a:cxn>
              </a:cxnLst>
              <a:rect l="0" t="0" r="r" b="b"/>
              <a:pathLst>
                <a:path w="335" h="198">
                  <a:moveTo>
                    <a:pt x="39" y="177"/>
                  </a:moveTo>
                  <a:cubicBezTo>
                    <a:pt x="41" y="182"/>
                    <a:pt x="55" y="186"/>
                    <a:pt x="71" y="189"/>
                  </a:cubicBezTo>
                  <a:cubicBezTo>
                    <a:pt x="87" y="192"/>
                    <a:pt x="115" y="192"/>
                    <a:pt x="135" y="193"/>
                  </a:cubicBezTo>
                  <a:cubicBezTo>
                    <a:pt x="155" y="194"/>
                    <a:pt x="174" y="196"/>
                    <a:pt x="191" y="197"/>
                  </a:cubicBezTo>
                  <a:cubicBezTo>
                    <a:pt x="208" y="198"/>
                    <a:pt x="227" y="198"/>
                    <a:pt x="239" y="197"/>
                  </a:cubicBezTo>
                  <a:cubicBezTo>
                    <a:pt x="251" y="196"/>
                    <a:pt x="255" y="192"/>
                    <a:pt x="263" y="189"/>
                  </a:cubicBezTo>
                  <a:cubicBezTo>
                    <a:pt x="271" y="186"/>
                    <a:pt x="284" y="181"/>
                    <a:pt x="287" y="177"/>
                  </a:cubicBezTo>
                  <a:cubicBezTo>
                    <a:pt x="290" y="173"/>
                    <a:pt x="286" y="168"/>
                    <a:pt x="283" y="165"/>
                  </a:cubicBezTo>
                  <a:cubicBezTo>
                    <a:pt x="280" y="162"/>
                    <a:pt x="273" y="162"/>
                    <a:pt x="271" y="157"/>
                  </a:cubicBezTo>
                  <a:cubicBezTo>
                    <a:pt x="269" y="152"/>
                    <a:pt x="268" y="142"/>
                    <a:pt x="271" y="137"/>
                  </a:cubicBezTo>
                  <a:cubicBezTo>
                    <a:pt x="274" y="132"/>
                    <a:pt x="280" y="130"/>
                    <a:pt x="287" y="125"/>
                  </a:cubicBezTo>
                  <a:cubicBezTo>
                    <a:pt x="294" y="120"/>
                    <a:pt x="306" y="114"/>
                    <a:pt x="311" y="105"/>
                  </a:cubicBezTo>
                  <a:cubicBezTo>
                    <a:pt x="316" y="96"/>
                    <a:pt x="317" y="82"/>
                    <a:pt x="319" y="69"/>
                  </a:cubicBezTo>
                  <a:cubicBezTo>
                    <a:pt x="321" y="56"/>
                    <a:pt x="335" y="39"/>
                    <a:pt x="323" y="29"/>
                  </a:cubicBezTo>
                  <a:cubicBezTo>
                    <a:pt x="311" y="19"/>
                    <a:pt x="274" y="14"/>
                    <a:pt x="247" y="9"/>
                  </a:cubicBezTo>
                  <a:cubicBezTo>
                    <a:pt x="220" y="4"/>
                    <a:pt x="194" y="0"/>
                    <a:pt x="163" y="1"/>
                  </a:cubicBezTo>
                  <a:cubicBezTo>
                    <a:pt x="132" y="2"/>
                    <a:pt x="85" y="12"/>
                    <a:pt x="59" y="17"/>
                  </a:cubicBezTo>
                  <a:cubicBezTo>
                    <a:pt x="33" y="22"/>
                    <a:pt x="14" y="20"/>
                    <a:pt x="7" y="33"/>
                  </a:cubicBezTo>
                  <a:cubicBezTo>
                    <a:pt x="0" y="46"/>
                    <a:pt x="14" y="80"/>
                    <a:pt x="19" y="93"/>
                  </a:cubicBezTo>
                  <a:cubicBezTo>
                    <a:pt x="24" y="106"/>
                    <a:pt x="29" y="106"/>
                    <a:pt x="35" y="113"/>
                  </a:cubicBezTo>
                  <a:cubicBezTo>
                    <a:pt x="41" y="120"/>
                    <a:pt x="51" y="125"/>
                    <a:pt x="55" y="133"/>
                  </a:cubicBezTo>
                  <a:cubicBezTo>
                    <a:pt x="59" y="141"/>
                    <a:pt x="61" y="155"/>
                    <a:pt x="59" y="161"/>
                  </a:cubicBezTo>
                  <a:cubicBezTo>
                    <a:pt x="57" y="167"/>
                    <a:pt x="37" y="172"/>
                    <a:pt x="39" y="177"/>
                  </a:cubicBezTo>
                  <a:close/>
                </a:path>
              </a:pathLst>
            </a:custGeom>
            <a:gradFill rotWithShape="1">
              <a:gsLst>
                <a:gs pos="0">
                  <a:srgbClr val="00FFFF"/>
                </a:gs>
                <a:gs pos="50000">
                  <a:schemeClr val="bg1"/>
                </a:gs>
                <a:gs pos="100000">
                  <a:srgbClr val="00FFFF"/>
                </a:gs>
              </a:gsLst>
              <a:lin ang="18900000" scaled="1"/>
            </a:gra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36" name="Freeform 355" descr="Пробка"/>
            <p:cNvSpPr>
              <a:spLocks/>
            </p:cNvSpPr>
            <p:nvPr/>
          </p:nvSpPr>
          <p:spPr bwMode="auto">
            <a:xfrm>
              <a:off x="3331" y="2772"/>
              <a:ext cx="498" cy="553"/>
            </a:xfrm>
            <a:custGeom>
              <a:avLst/>
              <a:gdLst/>
              <a:ahLst/>
              <a:cxnLst>
                <a:cxn ang="0">
                  <a:pos x="333" y="8"/>
                </a:cxn>
                <a:cxn ang="0">
                  <a:pos x="525" y="56"/>
                </a:cxn>
                <a:cxn ang="0">
                  <a:pos x="1005" y="72"/>
                </a:cxn>
                <a:cxn ang="0">
                  <a:pos x="1197" y="8"/>
                </a:cxn>
                <a:cxn ang="0">
                  <a:pos x="1309" y="24"/>
                </a:cxn>
                <a:cxn ang="0">
                  <a:pos x="1437" y="72"/>
                </a:cxn>
                <a:cxn ang="0">
                  <a:pos x="1485" y="88"/>
                </a:cxn>
                <a:cxn ang="0">
                  <a:pos x="1549" y="184"/>
                </a:cxn>
                <a:cxn ang="0">
                  <a:pos x="1581" y="408"/>
                </a:cxn>
                <a:cxn ang="0">
                  <a:pos x="1597" y="1544"/>
                </a:cxn>
                <a:cxn ang="0">
                  <a:pos x="1357" y="1800"/>
                </a:cxn>
                <a:cxn ang="0">
                  <a:pos x="413" y="1816"/>
                </a:cxn>
                <a:cxn ang="0">
                  <a:pos x="93" y="1720"/>
                </a:cxn>
                <a:cxn ang="0">
                  <a:pos x="13" y="1272"/>
                </a:cxn>
                <a:cxn ang="0">
                  <a:pos x="13" y="664"/>
                </a:cxn>
                <a:cxn ang="0">
                  <a:pos x="13" y="472"/>
                </a:cxn>
                <a:cxn ang="0">
                  <a:pos x="29" y="152"/>
                </a:cxn>
                <a:cxn ang="0">
                  <a:pos x="141" y="72"/>
                </a:cxn>
                <a:cxn ang="0">
                  <a:pos x="333" y="8"/>
                </a:cxn>
              </a:cxnLst>
              <a:rect l="0" t="0" r="r" b="b"/>
              <a:pathLst>
                <a:path w="1634" h="1845">
                  <a:moveTo>
                    <a:pt x="333" y="8"/>
                  </a:moveTo>
                  <a:cubicBezTo>
                    <a:pt x="397" y="5"/>
                    <a:pt x="413" y="45"/>
                    <a:pt x="525" y="56"/>
                  </a:cubicBezTo>
                  <a:cubicBezTo>
                    <a:pt x="637" y="67"/>
                    <a:pt x="893" y="80"/>
                    <a:pt x="1005" y="72"/>
                  </a:cubicBezTo>
                  <a:cubicBezTo>
                    <a:pt x="1117" y="64"/>
                    <a:pt x="1146" y="16"/>
                    <a:pt x="1197" y="8"/>
                  </a:cubicBezTo>
                  <a:cubicBezTo>
                    <a:pt x="1248" y="0"/>
                    <a:pt x="1269" y="13"/>
                    <a:pt x="1309" y="24"/>
                  </a:cubicBezTo>
                  <a:cubicBezTo>
                    <a:pt x="1349" y="35"/>
                    <a:pt x="1408" y="61"/>
                    <a:pt x="1437" y="72"/>
                  </a:cubicBezTo>
                  <a:cubicBezTo>
                    <a:pt x="1466" y="83"/>
                    <a:pt x="1466" y="69"/>
                    <a:pt x="1485" y="88"/>
                  </a:cubicBezTo>
                  <a:cubicBezTo>
                    <a:pt x="1504" y="107"/>
                    <a:pt x="1533" y="131"/>
                    <a:pt x="1549" y="184"/>
                  </a:cubicBezTo>
                  <a:cubicBezTo>
                    <a:pt x="1565" y="237"/>
                    <a:pt x="1573" y="181"/>
                    <a:pt x="1581" y="408"/>
                  </a:cubicBezTo>
                  <a:cubicBezTo>
                    <a:pt x="1589" y="635"/>
                    <a:pt x="1634" y="1312"/>
                    <a:pt x="1597" y="1544"/>
                  </a:cubicBezTo>
                  <a:cubicBezTo>
                    <a:pt x="1560" y="1776"/>
                    <a:pt x="1554" y="1755"/>
                    <a:pt x="1357" y="1800"/>
                  </a:cubicBezTo>
                  <a:cubicBezTo>
                    <a:pt x="1160" y="1845"/>
                    <a:pt x="624" y="1829"/>
                    <a:pt x="413" y="1816"/>
                  </a:cubicBezTo>
                  <a:cubicBezTo>
                    <a:pt x="202" y="1803"/>
                    <a:pt x="160" y="1811"/>
                    <a:pt x="93" y="1720"/>
                  </a:cubicBezTo>
                  <a:cubicBezTo>
                    <a:pt x="26" y="1629"/>
                    <a:pt x="26" y="1448"/>
                    <a:pt x="13" y="1272"/>
                  </a:cubicBezTo>
                  <a:cubicBezTo>
                    <a:pt x="0" y="1096"/>
                    <a:pt x="13" y="797"/>
                    <a:pt x="13" y="664"/>
                  </a:cubicBezTo>
                  <a:cubicBezTo>
                    <a:pt x="13" y="531"/>
                    <a:pt x="10" y="557"/>
                    <a:pt x="13" y="472"/>
                  </a:cubicBezTo>
                  <a:cubicBezTo>
                    <a:pt x="16" y="387"/>
                    <a:pt x="8" y="219"/>
                    <a:pt x="29" y="152"/>
                  </a:cubicBezTo>
                  <a:cubicBezTo>
                    <a:pt x="50" y="85"/>
                    <a:pt x="85" y="99"/>
                    <a:pt x="141" y="72"/>
                  </a:cubicBezTo>
                  <a:cubicBezTo>
                    <a:pt x="197" y="45"/>
                    <a:pt x="269" y="11"/>
                    <a:pt x="333" y="8"/>
                  </a:cubicBezTo>
                  <a:close/>
                </a:path>
              </a:pathLst>
            </a:custGeom>
            <a:solidFill>
              <a:srgbClr val="FFFF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 dirty="0"/>
            </a:p>
          </p:txBody>
        </p:sp>
        <p:grpSp>
          <p:nvGrpSpPr>
            <p:cNvPr id="37" name="Group 356"/>
            <p:cNvGrpSpPr>
              <a:grpSpLocks/>
            </p:cNvGrpSpPr>
            <p:nvPr/>
          </p:nvGrpSpPr>
          <p:grpSpPr bwMode="auto">
            <a:xfrm>
              <a:off x="3332" y="2591"/>
              <a:ext cx="491" cy="726"/>
              <a:chOff x="821" y="960"/>
              <a:chExt cx="1611" cy="2427"/>
            </a:xfrm>
          </p:grpSpPr>
          <p:sp>
            <p:nvSpPr>
              <p:cNvPr id="38" name="Freeform 357"/>
              <p:cNvSpPr>
                <a:spLocks/>
              </p:cNvSpPr>
              <p:nvPr/>
            </p:nvSpPr>
            <p:spPr bwMode="auto">
              <a:xfrm>
                <a:off x="1064" y="960"/>
                <a:ext cx="1067" cy="291"/>
              </a:xfrm>
              <a:custGeom>
                <a:avLst/>
                <a:gdLst/>
                <a:ahLst/>
                <a:cxnLst>
                  <a:cxn ang="0">
                    <a:pos x="8" y="144"/>
                  </a:cxn>
                  <a:cxn ang="0">
                    <a:pos x="88" y="64"/>
                  </a:cxn>
                  <a:cxn ang="0">
                    <a:pos x="536" y="0"/>
                  </a:cxn>
                  <a:cxn ang="0">
                    <a:pos x="952" y="64"/>
                  </a:cxn>
                  <a:cxn ang="0">
                    <a:pos x="1064" y="144"/>
                  </a:cxn>
                  <a:cxn ang="0">
                    <a:pos x="968" y="224"/>
                  </a:cxn>
                  <a:cxn ang="0">
                    <a:pos x="616" y="288"/>
                  </a:cxn>
                  <a:cxn ang="0">
                    <a:pos x="200" y="240"/>
                  </a:cxn>
                  <a:cxn ang="0">
                    <a:pos x="104" y="208"/>
                  </a:cxn>
                  <a:cxn ang="0">
                    <a:pos x="8" y="144"/>
                  </a:cxn>
                </a:cxnLst>
                <a:rect l="0" t="0" r="r" b="b"/>
                <a:pathLst>
                  <a:path w="1067" h="291">
                    <a:moveTo>
                      <a:pt x="8" y="144"/>
                    </a:moveTo>
                    <a:cubicBezTo>
                      <a:pt x="5" y="120"/>
                      <a:pt x="0" y="88"/>
                      <a:pt x="88" y="64"/>
                    </a:cubicBezTo>
                    <a:cubicBezTo>
                      <a:pt x="176" y="40"/>
                      <a:pt x="392" y="0"/>
                      <a:pt x="536" y="0"/>
                    </a:cubicBezTo>
                    <a:cubicBezTo>
                      <a:pt x="680" y="0"/>
                      <a:pt x="864" y="40"/>
                      <a:pt x="952" y="64"/>
                    </a:cubicBezTo>
                    <a:cubicBezTo>
                      <a:pt x="1040" y="88"/>
                      <a:pt x="1061" y="117"/>
                      <a:pt x="1064" y="144"/>
                    </a:cubicBezTo>
                    <a:cubicBezTo>
                      <a:pt x="1067" y="171"/>
                      <a:pt x="1043" y="200"/>
                      <a:pt x="968" y="224"/>
                    </a:cubicBezTo>
                    <a:cubicBezTo>
                      <a:pt x="893" y="248"/>
                      <a:pt x="744" y="285"/>
                      <a:pt x="616" y="288"/>
                    </a:cubicBezTo>
                    <a:cubicBezTo>
                      <a:pt x="488" y="291"/>
                      <a:pt x="285" y="253"/>
                      <a:pt x="200" y="240"/>
                    </a:cubicBezTo>
                    <a:cubicBezTo>
                      <a:pt x="115" y="227"/>
                      <a:pt x="139" y="221"/>
                      <a:pt x="104" y="208"/>
                    </a:cubicBezTo>
                    <a:cubicBezTo>
                      <a:pt x="69" y="195"/>
                      <a:pt x="11" y="168"/>
                      <a:pt x="8" y="144"/>
                    </a:cubicBezTo>
                    <a:close/>
                  </a:path>
                </a:pathLst>
              </a:custGeom>
              <a:noFill/>
              <a:ln w="19050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grpSp>
            <p:nvGrpSpPr>
              <p:cNvPr id="39" name="Group 358"/>
              <p:cNvGrpSpPr>
                <a:grpSpLocks/>
              </p:cNvGrpSpPr>
              <p:nvPr/>
            </p:nvGrpSpPr>
            <p:grpSpPr bwMode="auto">
              <a:xfrm>
                <a:off x="821" y="1104"/>
                <a:ext cx="1611" cy="2283"/>
                <a:chOff x="821" y="1104"/>
                <a:chExt cx="1611" cy="2283"/>
              </a:xfrm>
            </p:grpSpPr>
            <p:sp>
              <p:nvSpPr>
                <p:cNvPr id="40" name="Freeform 359"/>
                <p:cNvSpPr>
                  <a:spLocks/>
                </p:cNvSpPr>
                <p:nvPr/>
              </p:nvSpPr>
              <p:spPr bwMode="auto">
                <a:xfrm>
                  <a:off x="1408" y="1104"/>
                  <a:ext cx="1024" cy="2283"/>
                </a:xfrm>
                <a:custGeom>
                  <a:avLst/>
                  <a:gdLst/>
                  <a:ahLst/>
                  <a:cxnLst>
                    <a:cxn ang="0">
                      <a:pos x="720" y="0"/>
                    </a:cxn>
                    <a:cxn ang="0">
                      <a:pos x="672" y="208"/>
                    </a:cxn>
                    <a:cxn ang="0">
                      <a:pos x="560" y="336"/>
                    </a:cxn>
                    <a:cxn ang="0">
                      <a:pos x="624" y="448"/>
                    </a:cxn>
                    <a:cxn ang="0">
                      <a:pos x="848" y="512"/>
                    </a:cxn>
                    <a:cxn ang="0">
                      <a:pos x="944" y="592"/>
                    </a:cxn>
                    <a:cxn ang="0">
                      <a:pos x="976" y="720"/>
                    </a:cxn>
                    <a:cxn ang="0">
                      <a:pos x="1008" y="1360"/>
                    </a:cxn>
                    <a:cxn ang="0">
                      <a:pos x="1008" y="2032"/>
                    </a:cxn>
                    <a:cxn ang="0">
                      <a:pos x="912" y="2208"/>
                    </a:cxn>
                    <a:cxn ang="0">
                      <a:pos x="656" y="2272"/>
                    </a:cxn>
                    <a:cxn ang="0">
                      <a:pos x="0" y="2272"/>
                    </a:cxn>
                  </a:cxnLst>
                  <a:rect l="0" t="0" r="r" b="b"/>
                  <a:pathLst>
                    <a:path w="1024" h="2283">
                      <a:moveTo>
                        <a:pt x="720" y="0"/>
                      </a:moveTo>
                      <a:cubicBezTo>
                        <a:pt x="709" y="76"/>
                        <a:pt x="699" y="152"/>
                        <a:pt x="672" y="208"/>
                      </a:cubicBezTo>
                      <a:cubicBezTo>
                        <a:pt x="645" y="264"/>
                        <a:pt x="568" y="296"/>
                        <a:pt x="560" y="336"/>
                      </a:cubicBezTo>
                      <a:cubicBezTo>
                        <a:pt x="552" y="376"/>
                        <a:pt x="576" y="419"/>
                        <a:pt x="624" y="448"/>
                      </a:cubicBezTo>
                      <a:cubicBezTo>
                        <a:pt x="672" y="477"/>
                        <a:pt x="795" y="488"/>
                        <a:pt x="848" y="512"/>
                      </a:cubicBezTo>
                      <a:cubicBezTo>
                        <a:pt x="901" y="536"/>
                        <a:pt x="923" y="557"/>
                        <a:pt x="944" y="592"/>
                      </a:cubicBezTo>
                      <a:cubicBezTo>
                        <a:pt x="965" y="627"/>
                        <a:pt x="965" y="592"/>
                        <a:pt x="976" y="720"/>
                      </a:cubicBezTo>
                      <a:cubicBezTo>
                        <a:pt x="987" y="848"/>
                        <a:pt x="1003" y="1141"/>
                        <a:pt x="1008" y="1360"/>
                      </a:cubicBezTo>
                      <a:cubicBezTo>
                        <a:pt x="1013" y="1579"/>
                        <a:pt x="1024" y="1891"/>
                        <a:pt x="1008" y="2032"/>
                      </a:cubicBezTo>
                      <a:cubicBezTo>
                        <a:pt x="992" y="2173"/>
                        <a:pt x="971" y="2168"/>
                        <a:pt x="912" y="2208"/>
                      </a:cubicBezTo>
                      <a:cubicBezTo>
                        <a:pt x="853" y="2248"/>
                        <a:pt x="808" y="2261"/>
                        <a:pt x="656" y="2272"/>
                      </a:cubicBezTo>
                      <a:cubicBezTo>
                        <a:pt x="504" y="2283"/>
                        <a:pt x="137" y="2272"/>
                        <a:pt x="0" y="2272"/>
                      </a:cubicBezTo>
                    </a:path>
                  </a:pathLst>
                </a:custGeom>
                <a:noFill/>
                <a:ln w="12700" cap="flat" cmpd="sng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41" name="Freeform 360"/>
                <p:cNvSpPr>
                  <a:spLocks/>
                </p:cNvSpPr>
                <p:nvPr/>
              </p:nvSpPr>
              <p:spPr bwMode="auto">
                <a:xfrm>
                  <a:off x="821" y="1106"/>
                  <a:ext cx="571" cy="2277"/>
                </a:xfrm>
                <a:custGeom>
                  <a:avLst/>
                  <a:gdLst/>
                  <a:ahLst/>
                  <a:cxnLst>
                    <a:cxn ang="0">
                      <a:pos x="240" y="0"/>
                    </a:cxn>
                    <a:cxn ang="0">
                      <a:pos x="295" y="206"/>
                    </a:cxn>
                    <a:cxn ang="0">
                      <a:pos x="412" y="330"/>
                    </a:cxn>
                    <a:cxn ang="0">
                      <a:pos x="352" y="444"/>
                    </a:cxn>
                    <a:cxn ang="0">
                      <a:pos x="131" y="517"/>
                    </a:cxn>
                    <a:cxn ang="0">
                      <a:pos x="38" y="600"/>
                    </a:cxn>
                    <a:cxn ang="0">
                      <a:pos x="11" y="729"/>
                    </a:cxn>
                    <a:cxn ang="0">
                      <a:pos x="3" y="1370"/>
                    </a:cxn>
                    <a:cxn ang="0">
                      <a:pos x="28" y="2042"/>
                    </a:cxn>
                    <a:cxn ang="0">
                      <a:pos x="131" y="2214"/>
                    </a:cxn>
                    <a:cxn ang="0">
                      <a:pos x="389" y="2268"/>
                    </a:cxn>
                    <a:cxn ang="0">
                      <a:pos x="571" y="2270"/>
                    </a:cxn>
                  </a:cxnLst>
                  <a:rect l="0" t="0" r="r" b="b"/>
                  <a:pathLst>
                    <a:path w="571" h="2277">
                      <a:moveTo>
                        <a:pt x="240" y="0"/>
                      </a:moveTo>
                      <a:cubicBezTo>
                        <a:pt x="253" y="76"/>
                        <a:pt x="266" y="151"/>
                        <a:pt x="295" y="206"/>
                      </a:cubicBezTo>
                      <a:cubicBezTo>
                        <a:pt x="324" y="261"/>
                        <a:pt x="403" y="290"/>
                        <a:pt x="412" y="330"/>
                      </a:cubicBezTo>
                      <a:cubicBezTo>
                        <a:pt x="422" y="370"/>
                        <a:pt x="399" y="413"/>
                        <a:pt x="352" y="444"/>
                      </a:cubicBezTo>
                      <a:cubicBezTo>
                        <a:pt x="305" y="475"/>
                        <a:pt x="183" y="491"/>
                        <a:pt x="131" y="517"/>
                      </a:cubicBezTo>
                      <a:cubicBezTo>
                        <a:pt x="79" y="543"/>
                        <a:pt x="58" y="564"/>
                        <a:pt x="38" y="600"/>
                      </a:cubicBezTo>
                      <a:cubicBezTo>
                        <a:pt x="18" y="636"/>
                        <a:pt x="17" y="601"/>
                        <a:pt x="11" y="729"/>
                      </a:cubicBezTo>
                      <a:cubicBezTo>
                        <a:pt x="5" y="858"/>
                        <a:pt x="0" y="1151"/>
                        <a:pt x="3" y="1370"/>
                      </a:cubicBezTo>
                      <a:cubicBezTo>
                        <a:pt x="6" y="1589"/>
                        <a:pt x="7" y="1901"/>
                        <a:pt x="28" y="2042"/>
                      </a:cubicBezTo>
                      <a:cubicBezTo>
                        <a:pt x="50" y="2182"/>
                        <a:pt x="70" y="2176"/>
                        <a:pt x="131" y="2214"/>
                      </a:cubicBezTo>
                      <a:cubicBezTo>
                        <a:pt x="191" y="2252"/>
                        <a:pt x="316" y="2259"/>
                        <a:pt x="389" y="2268"/>
                      </a:cubicBezTo>
                      <a:cubicBezTo>
                        <a:pt x="462" y="2277"/>
                        <a:pt x="533" y="2270"/>
                        <a:pt x="571" y="2270"/>
                      </a:cubicBezTo>
                    </a:path>
                  </a:pathLst>
                </a:custGeom>
                <a:noFill/>
                <a:ln w="12700" cap="flat" cmpd="sng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 dirty="0"/>
                </a:p>
              </p:txBody>
            </p:sp>
          </p:grpSp>
        </p:grpSp>
      </p:grpSp>
      <p:sp>
        <p:nvSpPr>
          <p:cNvPr id="42" name="TextBox 41"/>
          <p:cNvSpPr txBox="1"/>
          <p:nvPr/>
        </p:nvSpPr>
        <p:spPr>
          <a:xfrm>
            <a:off x="3786182" y="2071678"/>
            <a:ext cx="18573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/>
              <a:t>1,1 л</a:t>
            </a:r>
            <a:endParaRPr lang="ru-RU" sz="4000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3714744" y="3357562"/>
            <a:ext cx="19288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/>
              <a:t>олія</a:t>
            </a:r>
            <a:endParaRPr lang="ru-RU" sz="4000" b="1" dirty="0"/>
          </a:p>
        </p:txBody>
      </p:sp>
      <p:grpSp>
        <p:nvGrpSpPr>
          <p:cNvPr id="44" name="Group 353"/>
          <p:cNvGrpSpPr>
            <a:grpSpLocks/>
          </p:cNvGrpSpPr>
          <p:nvPr/>
        </p:nvGrpSpPr>
        <p:grpSpPr bwMode="auto">
          <a:xfrm>
            <a:off x="6286512" y="1214422"/>
            <a:ext cx="2071702" cy="1900238"/>
            <a:chOff x="3331" y="2592"/>
            <a:chExt cx="498" cy="733"/>
          </a:xfrm>
        </p:grpSpPr>
        <p:sp>
          <p:nvSpPr>
            <p:cNvPr id="45" name="Freeform 354"/>
            <p:cNvSpPr>
              <a:spLocks/>
            </p:cNvSpPr>
            <p:nvPr/>
          </p:nvSpPr>
          <p:spPr bwMode="auto">
            <a:xfrm>
              <a:off x="3403" y="2597"/>
              <a:ext cx="335" cy="198"/>
            </a:xfrm>
            <a:custGeom>
              <a:avLst/>
              <a:gdLst/>
              <a:ahLst/>
              <a:cxnLst>
                <a:cxn ang="0">
                  <a:pos x="39" y="177"/>
                </a:cxn>
                <a:cxn ang="0">
                  <a:pos x="71" y="189"/>
                </a:cxn>
                <a:cxn ang="0">
                  <a:pos x="135" y="193"/>
                </a:cxn>
                <a:cxn ang="0">
                  <a:pos x="191" y="197"/>
                </a:cxn>
                <a:cxn ang="0">
                  <a:pos x="239" y="197"/>
                </a:cxn>
                <a:cxn ang="0">
                  <a:pos x="263" y="189"/>
                </a:cxn>
                <a:cxn ang="0">
                  <a:pos x="287" y="177"/>
                </a:cxn>
                <a:cxn ang="0">
                  <a:pos x="283" y="165"/>
                </a:cxn>
                <a:cxn ang="0">
                  <a:pos x="271" y="157"/>
                </a:cxn>
                <a:cxn ang="0">
                  <a:pos x="271" y="137"/>
                </a:cxn>
                <a:cxn ang="0">
                  <a:pos x="287" y="125"/>
                </a:cxn>
                <a:cxn ang="0">
                  <a:pos x="311" y="105"/>
                </a:cxn>
                <a:cxn ang="0">
                  <a:pos x="319" y="69"/>
                </a:cxn>
                <a:cxn ang="0">
                  <a:pos x="323" y="29"/>
                </a:cxn>
                <a:cxn ang="0">
                  <a:pos x="247" y="9"/>
                </a:cxn>
                <a:cxn ang="0">
                  <a:pos x="163" y="1"/>
                </a:cxn>
                <a:cxn ang="0">
                  <a:pos x="59" y="17"/>
                </a:cxn>
                <a:cxn ang="0">
                  <a:pos x="7" y="33"/>
                </a:cxn>
                <a:cxn ang="0">
                  <a:pos x="19" y="93"/>
                </a:cxn>
                <a:cxn ang="0">
                  <a:pos x="35" y="113"/>
                </a:cxn>
                <a:cxn ang="0">
                  <a:pos x="55" y="133"/>
                </a:cxn>
                <a:cxn ang="0">
                  <a:pos x="59" y="161"/>
                </a:cxn>
                <a:cxn ang="0">
                  <a:pos x="39" y="177"/>
                </a:cxn>
              </a:cxnLst>
              <a:rect l="0" t="0" r="r" b="b"/>
              <a:pathLst>
                <a:path w="335" h="198">
                  <a:moveTo>
                    <a:pt x="39" y="177"/>
                  </a:moveTo>
                  <a:cubicBezTo>
                    <a:pt x="41" y="182"/>
                    <a:pt x="55" y="186"/>
                    <a:pt x="71" y="189"/>
                  </a:cubicBezTo>
                  <a:cubicBezTo>
                    <a:pt x="87" y="192"/>
                    <a:pt x="115" y="192"/>
                    <a:pt x="135" y="193"/>
                  </a:cubicBezTo>
                  <a:cubicBezTo>
                    <a:pt x="155" y="194"/>
                    <a:pt x="174" y="196"/>
                    <a:pt x="191" y="197"/>
                  </a:cubicBezTo>
                  <a:cubicBezTo>
                    <a:pt x="208" y="198"/>
                    <a:pt x="227" y="198"/>
                    <a:pt x="239" y="197"/>
                  </a:cubicBezTo>
                  <a:cubicBezTo>
                    <a:pt x="251" y="196"/>
                    <a:pt x="255" y="192"/>
                    <a:pt x="263" y="189"/>
                  </a:cubicBezTo>
                  <a:cubicBezTo>
                    <a:pt x="271" y="186"/>
                    <a:pt x="284" y="181"/>
                    <a:pt x="287" y="177"/>
                  </a:cubicBezTo>
                  <a:cubicBezTo>
                    <a:pt x="290" y="173"/>
                    <a:pt x="286" y="168"/>
                    <a:pt x="283" y="165"/>
                  </a:cubicBezTo>
                  <a:cubicBezTo>
                    <a:pt x="280" y="162"/>
                    <a:pt x="273" y="162"/>
                    <a:pt x="271" y="157"/>
                  </a:cubicBezTo>
                  <a:cubicBezTo>
                    <a:pt x="269" y="152"/>
                    <a:pt x="268" y="142"/>
                    <a:pt x="271" y="137"/>
                  </a:cubicBezTo>
                  <a:cubicBezTo>
                    <a:pt x="274" y="132"/>
                    <a:pt x="280" y="130"/>
                    <a:pt x="287" y="125"/>
                  </a:cubicBezTo>
                  <a:cubicBezTo>
                    <a:pt x="294" y="120"/>
                    <a:pt x="306" y="114"/>
                    <a:pt x="311" y="105"/>
                  </a:cubicBezTo>
                  <a:cubicBezTo>
                    <a:pt x="316" y="96"/>
                    <a:pt x="317" y="82"/>
                    <a:pt x="319" y="69"/>
                  </a:cubicBezTo>
                  <a:cubicBezTo>
                    <a:pt x="321" y="56"/>
                    <a:pt x="335" y="39"/>
                    <a:pt x="323" y="29"/>
                  </a:cubicBezTo>
                  <a:cubicBezTo>
                    <a:pt x="311" y="19"/>
                    <a:pt x="274" y="14"/>
                    <a:pt x="247" y="9"/>
                  </a:cubicBezTo>
                  <a:cubicBezTo>
                    <a:pt x="220" y="4"/>
                    <a:pt x="194" y="0"/>
                    <a:pt x="163" y="1"/>
                  </a:cubicBezTo>
                  <a:cubicBezTo>
                    <a:pt x="132" y="2"/>
                    <a:pt x="85" y="12"/>
                    <a:pt x="59" y="17"/>
                  </a:cubicBezTo>
                  <a:cubicBezTo>
                    <a:pt x="33" y="22"/>
                    <a:pt x="14" y="20"/>
                    <a:pt x="7" y="33"/>
                  </a:cubicBezTo>
                  <a:cubicBezTo>
                    <a:pt x="0" y="46"/>
                    <a:pt x="14" y="80"/>
                    <a:pt x="19" y="93"/>
                  </a:cubicBezTo>
                  <a:cubicBezTo>
                    <a:pt x="24" y="106"/>
                    <a:pt x="29" y="106"/>
                    <a:pt x="35" y="113"/>
                  </a:cubicBezTo>
                  <a:cubicBezTo>
                    <a:pt x="41" y="120"/>
                    <a:pt x="51" y="125"/>
                    <a:pt x="55" y="133"/>
                  </a:cubicBezTo>
                  <a:cubicBezTo>
                    <a:pt x="59" y="141"/>
                    <a:pt x="61" y="155"/>
                    <a:pt x="59" y="161"/>
                  </a:cubicBezTo>
                  <a:cubicBezTo>
                    <a:pt x="57" y="167"/>
                    <a:pt x="37" y="172"/>
                    <a:pt x="39" y="177"/>
                  </a:cubicBezTo>
                  <a:close/>
                </a:path>
              </a:pathLst>
            </a:custGeom>
            <a:gradFill rotWithShape="1">
              <a:gsLst>
                <a:gs pos="0">
                  <a:srgbClr val="00FFFF"/>
                </a:gs>
                <a:gs pos="50000">
                  <a:schemeClr val="bg1"/>
                </a:gs>
                <a:gs pos="100000">
                  <a:srgbClr val="00FFFF"/>
                </a:gs>
              </a:gsLst>
              <a:lin ang="18900000" scaled="1"/>
            </a:gra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6" name="Freeform 355" descr="Пробка"/>
            <p:cNvSpPr>
              <a:spLocks/>
            </p:cNvSpPr>
            <p:nvPr/>
          </p:nvSpPr>
          <p:spPr bwMode="auto">
            <a:xfrm>
              <a:off x="3331" y="2772"/>
              <a:ext cx="498" cy="553"/>
            </a:xfrm>
            <a:custGeom>
              <a:avLst/>
              <a:gdLst/>
              <a:ahLst/>
              <a:cxnLst>
                <a:cxn ang="0">
                  <a:pos x="333" y="8"/>
                </a:cxn>
                <a:cxn ang="0">
                  <a:pos x="525" y="56"/>
                </a:cxn>
                <a:cxn ang="0">
                  <a:pos x="1005" y="72"/>
                </a:cxn>
                <a:cxn ang="0">
                  <a:pos x="1197" y="8"/>
                </a:cxn>
                <a:cxn ang="0">
                  <a:pos x="1309" y="24"/>
                </a:cxn>
                <a:cxn ang="0">
                  <a:pos x="1437" y="72"/>
                </a:cxn>
                <a:cxn ang="0">
                  <a:pos x="1485" y="88"/>
                </a:cxn>
                <a:cxn ang="0">
                  <a:pos x="1549" y="184"/>
                </a:cxn>
                <a:cxn ang="0">
                  <a:pos x="1581" y="408"/>
                </a:cxn>
                <a:cxn ang="0">
                  <a:pos x="1597" y="1544"/>
                </a:cxn>
                <a:cxn ang="0">
                  <a:pos x="1357" y="1800"/>
                </a:cxn>
                <a:cxn ang="0">
                  <a:pos x="413" y="1816"/>
                </a:cxn>
                <a:cxn ang="0">
                  <a:pos x="93" y="1720"/>
                </a:cxn>
                <a:cxn ang="0">
                  <a:pos x="13" y="1272"/>
                </a:cxn>
                <a:cxn ang="0">
                  <a:pos x="13" y="664"/>
                </a:cxn>
                <a:cxn ang="0">
                  <a:pos x="13" y="472"/>
                </a:cxn>
                <a:cxn ang="0">
                  <a:pos x="29" y="152"/>
                </a:cxn>
                <a:cxn ang="0">
                  <a:pos x="141" y="72"/>
                </a:cxn>
                <a:cxn ang="0">
                  <a:pos x="333" y="8"/>
                </a:cxn>
              </a:cxnLst>
              <a:rect l="0" t="0" r="r" b="b"/>
              <a:pathLst>
                <a:path w="1634" h="1845">
                  <a:moveTo>
                    <a:pt x="333" y="8"/>
                  </a:moveTo>
                  <a:cubicBezTo>
                    <a:pt x="397" y="5"/>
                    <a:pt x="413" y="45"/>
                    <a:pt x="525" y="56"/>
                  </a:cubicBezTo>
                  <a:cubicBezTo>
                    <a:pt x="637" y="67"/>
                    <a:pt x="893" y="80"/>
                    <a:pt x="1005" y="72"/>
                  </a:cubicBezTo>
                  <a:cubicBezTo>
                    <a:pt x="1117" y="64"/>
                    <a:pt x="1146" y="16"/>
                    <a:pt x="1197" y="8"/>
                  </a:cubicBezTo>
                  <a:cubicBezTo>
                    <a:pt x="1248" y="0"/>
                    <a:pt x="1269" y="13"/>
                    <a:pt x="1309" y="24"/>
                  </a:cubicBezTo>
                  <a:cubicBezTo>
                    <a:pt x="1349" y="35"/>
                    <a:pt x="1408" y="61"/>
                    <a:pt x="1437" y="72"/>
                  </a:cubicBezTo>
                  <a:cubicBezTo>
                    <a:pt x="1466" y="83"/>
                    <a:pt x="1466" y="69"/>
                    <a:pt x="1485" y="88"/>
                  </a:cubicBezTo>
                  <a:cubicBezTo>
                    <a:pt x="1504" y="107"/>
                    <a:pt x="1533" y="131"/>
                    <a:pt x="1549" y="184"/>
                  </a:cubicBezTo>
                  <a:cubicBezTo>
                    <a:pt x="1565" y="237"/>
                    <a:pt x="1573" y="181"/>
                    <a:pt x="1581" y="408"/>
                  </a:cubicBezTo>
                  <a:cubicBezTo>
                    <a:pt x="1589" y="635"/>
                    <a:pt x="1634" y="1312"/>
                    <a:pt x="1597" y="1544"/>
                  </a:cubicBezTo>
                  <a:cubicBezTo>
                    <a:pt x="1560" y="1776"/>
                    <a:pt x="1554" y="1755"/>
                    <a:pt x="1357" y="1800"/>
                  </a:cubicBezTo>
                  <a:cubicBezTo>
                    <a:pt x="1160" y="1845"/>
                    <a:pt x="624" y="1829"/>
                    <a:pt x="413" y="1816"/>
                  </a:cubicBezTo>
                  <a:cubicBezTo>
                    <a:pt x="202" y="1803"/>
                    <a:pt x="160" y="1811"/>
                    <a:pt x="93" y="1720"/>
                  </a:cubicBezTo>
                  <a:cubicBezTo>
                    <a:pt x="26" y="1629"/>
                    <a:pt x="26" y="1448"/>
                    <a:pt x="13" y="1272"/>
                  </a:cubicBezTo>
                  <a:cubicBezTo>
                    <a:pt x="0" y="1096"/>
                    <a:pt x="13" y="797"/>
                    <a:pt x="13" y="664"/>
                  </a:cubicBezTo>
                  <a:cubicBezTo>
                    <a:pt x="13" y="531"/>
                    <a:pt x="10" y="557"/>
                    <a:pt x="13" y="472"/>
                  </a:cubicBezTo>
                  <a:cubicBezTo>
                    <a:pt x="16" y="387"/>
                    <a:pt x="8" y="219"/>
                    <a:pt x="29" y="152"/>
                  </a:cubicBezTo>
                  <a:cubicBezTo>
                    <a:pt x="50" y="85"/>
                    <a:pt x="85" y="99"/>
                    <a:pt x="141" y="72"/>
                  </a:cubicBezTo>
                  <a:cubicBezTo>
                    <a:pt x="197" y="45"/>
                    <a:pt x="269" y="11"/>
                    <a:pt x="333" y="8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 dirty="0"/>
            </a:p>
          </p:txBody>
        </p:sp>
        <p:grpSp>
          <p:nvGrpSpPr>
            <p:cNvPr id="47" name="Group 356"/>
            <p:cNvGrpSpPr>
              <a:grpSpLocks/>
            </p:cNvGrpSpPr>
            <p:nvPr/>
          </p:nvGrpSpPr>
          <p:grpSpPr bwMode="auto">
            <a:xfrm>
              <a:off x="3332" y="2591"/>
              <a:ext cx="491" cy="726"/>
              <a:chOff x="821" y="960"/>
              <a:chExt cx="1611" cy="2427"/>
            </a:xfrm>
          </p:grpSpPr>
          <p:sp>
            <p:nvSpPr>
              <p:cNvPr id="48" name="Freeform 357"/>
              <p:cNvSpPr>
                <a:spLocks/>
              </p:cNvSpPr>
              <p:nvPr/>
            </p:nvSpPr>
            <p:spPr bwMode="auto">
              <a:xfrm>
                <a:off x="1064" y="960"/>
                <a:ext cx="1067" cy="291"/>
              </a:xfrm>
              <a:custGeom>
                <a:avLst/>
                <a:gdLst/>
                <a:ahLst/>
                <a:cxnLst>
                  <a:cxn ang="0">
                    <a:pos x="8" y="144"/>
                  </a:cxn>
                  <a:cxn ang="0">
                    <a:pos x="88" y="64"/>
                  </a:cxn>
                  <a:cxn ang="0">
                    <a:pos x="536" y="0"/>
                  </a:cxn>
                  <a:cxn ang="0">
                    <a:pos x="952" y="64"/>
                  </a:cxn>
                  <a:cxn ang="0">
                    <a:pos x="1064" y="144"/>
                  </a:cxn>
                  <a:cxn ang="0">
                    <a:pos x="968" y="224"/>
                  </a:cxn>
                  <a:cxn ang="0">
                    <a:pos x="616" y="288"/>
                  </a:cxn>
                  <a:cxn ang="0">
                    <a:pos x="200" y="240"/>
                  </a:cxn>
                  <a:cxn ang="0">
                    <a:pos x="104" y="208"/>
                  </a:cxn>
                  <a:cxn ang="0">
                    <a:pos x="8" y="144"/>
                  </a:cxn>
                </a:cxnLst>
                <a:rect l="0" t="0" r="r" b="b"/>
                <a:pathLst>
                  <a:path w="1067" h="291">
                    <a:moveTo>
                      <a:pt x="8" y="144"/>
                    </a:moveTo>
                    <a:cubicBezTo>
                      <a:pt x="5" y="120"/>
                      <a:pt x="0" y="88"/>
                      <a:pt x="88" y="64"/>
                    </a:cubicBezTo>
                    <a:cubicBezTo>
                      <a:pt x="176" y="40"/>
                      <a:pt x="392" y="0"/>
                      <a:pt x="536" y="0"/>
                    </a:cubicBezTo>
                    <a:cubicBezTo>
                      <a:pt x="680" y="0"/>
                      <a:pt x="864" y="40"/>
                      <a:pt x="952" y="64"/>
                    </a:cubicBezTo>
                    <a:cubicBezTo>
                      <a:pt x="1040" y="88"/>
                      <a:pt x="1061" y="117"/>
                      <a:pt x="1064" y="144"/>
                    </a:cubicBezTo>
                    <a:cubicBezTo>
                      <a:pt x="1067" y="171"/>
                      <a:pt x="1043" y="200"/>
                      <a:pt x="968" y="224"/>
                    </a:cubicBezTo>
                    <a:cubicBezTo>
                      <a:pt x="893" y="248"/>
                      <a:pt x="744" y="285"/>
                      <a:pt x="616" y="288"/>
                    </a:cubicBezTo>
                    <a:cubicBezTo>
                      <a:pt x="488" y="291"/>
                      <a:pt x="285" y="253"/>
                      <a:pt x="200" y="240"/>
                    </a:cubicBezTo>
                    <a:cubicBezTo>
                      <a:pt x="115" y="227"/>
                      <a:pt x="139" y="221"/>
                      <a:pt x="104" y="208"/>
                    </a:cubicBezTo>
                    <a:cubicBezTo>
                      <a:pt x="69" y="195"/>
                      <a:pt x="11" y="168"/>
                      <a:pt x="8" y="144"/>
                    </a:cubicBezTo>
                    <a:close/>
                  </a:path>
                </a:pathLst>
              </a:custGeom>
              <a:noFill/>
              <a:ln w="19050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grpSp>
            <p:nvGrpSpPr>
              <p:cNvPr id="49" name="Group 358"/>
              <p:cNvGrpSpPr>
                <a:grpSpLocks/>
              </p:cNvGrpSpPr>
              <p:nvPr/>
            </p:nvGrpSpPr>
            <p:grpSpPr bwMode="auto">
              <a:xfrm>
                <a:off x="821" y="1104"/>
                <a:ext cx="1611" cy="2283"/>
                <a:chOff x="821" y="1104"/>
                <a:chExt cx="1611" cy="2283"/>
              </a:xfrm>
            </p:grpSpPr>
            <p:sp>
              <p:nvSpPr>
                <p:cNvPr id="50" name="Freeform 359"/>
                <p:cNvSpPr>
                  <a:spLocks/>
                </p:cNvSpPr>
                <p:nvPr/>
              </p:nvSpPr>
              <p:spPr bwMode="auto">
                <a:xfrm>
                  <a:off x="1408" y="1104"/>
                  <a:ext cx="1024" cy="2283"/>
                </a:xfrm>
                <a:custGeom>
                  <a:avLst/>
                  <a:gdLst/>
                  <a:ahLst/>
                  <a:cxnLst>
                    <a:cxn ang="0">
                      <a:pos x="720" y="0"/>
                    </a:cxn>
                    <a:cxn ang="0">
                      <a:pos x="672" y="208"/>
                    </a:cxn>
                    <a:cxn ang="0">
                      <a:pos x="560" y="336"/>
                    </a:cxn>
                    <a:cxn ang="0">
                      <a:pos x="624" y="448"/>
                    </a:cxn>
                    <a:cxn ang="0">
                      <a:pos x="848" y="512"/>
                    </a:cxn>
                    <a:cxn ang="0">
                      <a:pos x="944" y="592"/>
                    </a:cxn>
                    <a:cxn ang="0">
                      <a:pos x="976" y="720"/>
                    </a:cxn>
                    <a:cxn ang="0">
                      <a:pos x="1008" y="1360"/>
                    </a:cxn>
                    <a:cxn ang="0">
                      <a:pos x="1008" y="2032"/>
                    </a:cxn>
                    <a:cxn ang="0">
                      <a:pos x="912" y="2208"/>
                    </a:cxn>
                    <a:cxn ang="0">
                      <a:pos x="656" y="2272"/>
                    </a:cxn>
                    <a:cxn ang="0">
                      <a:pos x="0" y="2272"/>
                    </a:cxn>
                  </a:cxnLst>
                  <a:rect l="0" t="0" r="r" b="b"/>
                  <a:pathLst>
                    <a:path w="1024" h="2283">
                      <a:moveTo>
                        <a:pt x="720" y="0"/>
                      </a:moveTo>
                      <a:cubicBezTo>
                        <a:pt x="709" y="76"/>
                        <a:pt x="699" y="152"/>
                        <a:pt x="672" y="208"/>
                      </a:cubicBezTo>
                      <a:cubicBezTo>
                        <a:pt x="645" y="264"/>
                        <a:pt x="568" y="296"/>
                        <a:pt x="560" y="336"/>
                      </a:cubicBezTo>
                      <a:cubicBezTo>
                        <a:pt x="552" y="376"/>
                        <a:pt x="576" y="419"/>
                        <a:pt x="624" y="448"/>
                      </a:cubicBezTo>
                      <a:cubicBezTo>
                        <a:pt x="672" y="477"/>
                        <a:pt x="795" y="488"/>
                        <a:pt x="848" y="512"/>
                      </a:cubicBezTo>
                      <a:cubicBezTo>
                        <a:pt x="901" y="536"/>
                        <a:pt x="923" y="557"/>
                        <a:pt x="944" y="592"/>
                      </a:cubicBezTo>
                      <a:cubicBezTo>
                        <a:pt x="965" y="627"/>
                        <a:pt x="965" y="592"/>
                        <a:pt x="976" y="720"/>
                      </a:cubicBezTo>
                      <a:cubicBezTo>
                        <a:pt x="987" y="848"/>
                        <a:pt x="1003" y="1141"/>
                        <a:pt x="1008" y="1360"/>
                      </a:cubicBezTo>
                      <a:cubicBezTo>
                        <a:pt x="1013" y="1579"/>
                        <a:pt x="1024" y="1891"/>
                        <a:pt x="1008" y="2032"/>
                      </a:cubicBezTo>
                      <a:cubicBezTo>
                        <a:pt x="992" y="2173"/>
                        <a:pt x="971" y="2168"/>
                        <a:pt x="912" y="2208"/>
                      </a:cubicBezTo>
                      <a:cubicBezTo>
                        <a:pt x="853" y="2248"/>
                        <a:pt x="808" y="2261"/>
                        <a:pt x="656" y="2272"/>
                      </a:cubicBezTo>
                      <a:cubicBezTo>
                        <a:pt x="504" y="2283"/>
                        <a:pt x="137" y="2272"/>
                        <a:pt x="0" y="2272"/>
                      </a:cubicBezTo>
                    </a:path>
                  </a:pathLst>
                </a:custGeom>
                <a:noFill/>
                <a:ln w="12700" cap="flat" cmpd="sng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51" name="Freeform 360"/>
                <p:cNvSpPr>
                  <a:spLocks/>
                </p:cNvSpPr>
                <p:nvPr/>
              </p:nvSpPr>
              <p:spPr bwMode="auto">
                <a:xfrm>
                  <a:off x="821" y="1106"/>
                  <a:ext cx="571" cy="2277"/>
                </a:xfrm>
                <a:custGeom>
                  <a:avLst/>
                  <a:gdLst/>
                  <a:ahLst/>
                  <a:cxnLst>
                    <a:cxn ang="0">
                      <a:pos x="240" y="0"/>
                    </a:cxn>
                    <a:cxn ang="0">
                      <a:pos x="295" y="206"/>
                    </a:cxn>
                    <a:cxn ang="0">
                      <a:pos x="412" y="330"/>
                    </a:cxn>
                    <a:cxn ang="0">
                      <a:pos x="352" y="444"/>
                    </a:cxn>
                    <a:cxn ang="0">
                      <a:pos x="131" y="517"/>
                    </a:cxn>
                    <a:cxn ang="0">
                      <a:pos x="38" y="600"/>
                    </a:cxn>
                    <a:cxn ang="0">
                      <a:pos x="11" y="729"/>
                    </a:cxn>
                    <a:cxn ang="0">
                      <a:pos x="3" y="1370"/>
                    </a:cxn>
                    <a:cxn ang="0">
                      <a:pos x="28" y="2042"/>
                    </a:cxn>
                    <a:cxn ang="0">
                      <a:pos x="131" y="2214"/>
                    </a:cxn>
                    <a:cxn ang="0">
                      <a:pos x="389" y="2268"/>
                    </a:cxn>
                    <a:cxn ang="0">
                      <a:pos x="571" y="2270"/>
                    </a:cxn>
                  </a:cxnLst>
                  <a:rect l="0" t="0" r="r" b="b"/>
                  <a:pathLst>
                    <a:path w="571" h="2277">
                      <a:moveTo>
                        <a:pt x="240" y="0"/>
                      </a:moveTo>
                      <a:cubicBezTo>
                        <a:pt x="253" y="76"/>
                        <a:pt x="266" y="151"/>
                        <a:pt x="295" y="206"/>
                      </a:cubicBezTo>
                      <a:cubicBezTo>
                        <a:pt x="324" y="261"/>
                        <a:pt x="403" y="290"/>
                        <a:pt x="412" y="330"/>
                      </a:cubicBezTo>
                      <a:cubicBezTo>
                        <a:pt x="422" y="370"/>
                        <a:pt x="399" y="413"/>
                        <a:pt x="352" y="444"/>
                      </a:cubicBezTo>
                      <a:cubicBezTo>
                        <a:pt x="305" y="475"/>
                        <a:pt x="183" y="491"/>
                        <a:pt x="131" y="517"/>
                      </a:cubicBezTo>
                      <a:cubicBezTo>
                        <a:pt x="79" y="543"/>
                        <a:pt x="58" y="564"/>
                        <a:pt x="38" y="600"/>
                      </a:cubicBezTo>
                      <a:cubicBezTo>
                        <a:pt x="18" y="636"/>
                        <a:pt x="17" y="601"/>
                        <a:pt x="11" y="729"/>
                      </a:cubicBezTo>
                      <a:cubicBezTo>
                        <a:pt x="5" y="858"/>
                        <a:pt x="0" y="1151"/>
                        <a:pt x="3" y="1370"/>
                      </a:cubicBezTo>
                      <a:cubicBezTo>
                        <a:pt x="6" y="1589"/>
                        <a:pt x="7" y="1901"/>
                        <a:pt x="28" y="2042"/>
                      </a:cubicBezTo>
                      <a:cubicBezTo>
                        <a:pt x="50" y="2182"/>
                        <a:pt x="70" y="2176"/>
                        <a:pt x="131" y="2214"/>
                      </a:cubicBezTo>
                      <a:cubicBezTo>
                        <a:pt x="191" y="2252"/>
                        <a:pt x="316" y="2259"/>
                        <a:pt x="389" y="2268"/>
                      </a:cubicBezTo>
                      <a:cubicBezTo>
                        <a:pt x="462" y="2277"/>
                        <a:pt x="533" y="2270"/>
                        <a:pt x="571" y="2270"/>
                      </a:cubicBezTo>
                    </a:path>
                  </a:pathLst>
                </a:custGeom>
                <a:noFill/>
                <a:ln w="12700" cap="flat" cmpd="sng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 dirty="0"/>
                </a:p>
              </p:txBody>
            </p:sp>
          </p:grpSp>
        </p:grpSp>
      </p:grpSp>
      <p:sp>
        <p:nvSpPr>
          <p:cNvPr id="52" name="TextBox 51"/>
          <p:cNvSpPr txBox="1"/>
          <p:nvPr/>
        </p:nvSpPr>
        <p:spPr>
          <a:xfrm>
            <a:off x="6572264" y="2000240"/>
            <a:ext cx="15716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/>
              <a:t>1,5 л</a:t>
            </a:r>
            <a:endParaRPr lang="ru-RU" sz="4000" b="1" dirty="0"/>
          </a:p>
        </p:txBody>
      </p:sp>
      <p:sp>
        <p:nvSpPr>
          <p:cNvPr id="53" name="TextBox 52"/>
          <p:cNvSpPr txBox="1"/>
          <p:nvPr/>
        </p:nvSpPr>
        <p:spPr>
          <a:xfrm>
            <a:off x="6215074" y="3286124"/>
            <a:ext cx="26432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/>
              <a:t>вода</a:t>
            </a:r>
            <a:endParaRPr lang="ru-RU" sz="4000" b="1" dirty="0"/>
          </a:p>
        </p:txBody>
      </p:sp>
      <p:sp>
        <p:nvSpPr>
          <p:cNvPr id="54" name="TextBox 53"/>
          <p:cNvSpPr txBox="1"/>
          <p:nvPr/>
        </p:nvSpPr>
        <p:spPr>
          <a:xfrm>
            <a:off x="642910" y="4143380"/>
            <a:ext cx="80724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7200" b="1" dirty="0" smtClean="0">
                <a:solidFill>
                  <a:srgbClr val="002060"/>
                </a:solidFill>
              </a:rPr>
              <a:t>3,2 +1,1+1,5 = </a:t>
            </a:r>
            <a:r>
              <a:rPr lang="uk-UA" sz="8000" b="1" dirty="0" smtClean="0">
                <a:solidFill>
                  <a:srgbClr val="FF0000"/>
                </a:solidFill>
              </a:rPr>
              <a:t>5,8 л </a:t>
            </a:r>
            <a:endParaRPr lang="ru-RU" sz="8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1" dur="8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2" dur="8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8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43" grpId="0"/>
      <p:bldP spid="5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Свито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156" name="Picture 12" descr="spintri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07413" y="6324600"/>
            <a:ext cx="331787" cy="331788"/>
          </a:xfrm>
          <a:prstGeom prst="rect">
            <a:avLst/>
          </a:prstGeom>
          <a:noFill/>
        </p:spPr>
      </p:pic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14282" y="857232"/>
            <a:ext cx="1214446" cy="285752"/>
            <a:chOff x="3488" y="1675"/>
            <a:chExt cx="1656" cy="1757"/>
          </a:xfrm>
        </p:grpSpPr>
        <p:sp>
          <p:nvSpPr>
            <p:cNvPr id="5" name="Freeform 3" descr="Коричневый мрамор"/>
            <p:cNvSpPr>
              <a:spLocks/>
            </p:cNvSpPr>
            <p:nvPr/>
          </p:nvSpPr>
          <p:spPr bwMode="auto">
            <a:xfrm>
              <a:off x="4370" y="2696"/>
              <a:ext cx="531" cy="732"/>
            </a:xfrm>
            <a:custGeom>
              <a:avLst/>
              <a:gdLst/>
              <a:ahLst/>
              <a:cxnLst>
                <a:cxn ang="0">
                  <a:pos x="454" y="0"/>
                </a:cxn>
                <a:cxn ang="0">
                  <a:pos x="470" y="96"/>
                </a:cxn>
                <a:cxn ang="0">
                  <a:pos x="486" y="160"/>
                </a:cxn>
                <a:cxn ang="0">
                  <a:pos x="518" y="192"/>
                </a:cxn>
                <a:cxn ang="0">
                  <a:pos x="406" y="416"/>
                </a:cxn>
                <a:cxn ang="0">
                  <a:pos x="286" y="568"/>
                </a:cxn>
                <a:cxn ang="0">
                  <a:pos x="38" y="720"/>
                </a:cxn>
                <a:cxn ang="0">
                  <a:pos x="54" y="640"/>
                </a:cxn>
                <a:cxn ang="0">
                  <a:pos x="54" y="576"/>
                </a:cxn>
                <a:cxn ang="0">
                  <a:pos x="142" y="424"/>
                </a:cxn>
              </a:cxnLst>
              <a:rect l="0" t="0" r="r" b="b"/>
              <a:pathLst>
                <a:path w="531" h="732">
                  <a:moveTo>
                    <a:pt x="454" y="0"/>
                  </a:moveTo>
                  <a:cubicBezTo>
                    <a:pt x="457" y="16"/>
                    <a:pt x="465" y="69"/>
                    <a:pt x="470" y="96"/>
                  </a:cubicBezTo>
                  <a:cubicBezTo>
                    <a:pt x="475" y="123"/>
                    <a:pt x="478" y="144"/>
                    <a:pt x="486" y="160"/>
                  </a:cubicBezTo>
                  <a:cubicBezTo>
                    <a:pt x="494" y="176"/>
                    <a:pt x="531" y="149"/>
                    <a:pt x="518" y="192"/>
                  </a:cubicBezTo>
                  <a:cubicBezTo>
                    <a:pt x="505" y="235"/>
                    <a:pt x="445" y="353"/>
                    <a:pt x="406" y="416"/>
                  </a:cubicBezTo>
                  <a:cubicBezTo>
                    <a:pt x="367" y="479"/>
                    <a:pt x="347" y="517"/>
                    <a:pt x="286" y="568"/>
                  </a:cubicBezTo>
                  <a:cubicBezTo>
                    <a:pt x="225" y="619"/>
                    <a:pt x="76" y="708"/>
                    <a:pt x="38" y="720"/>
                  </a:cubicBezTo>
                  <a:cubicBezTo>
                    <a:pt x="0" y="732"/>
                    <a:pt x="51" y="664"/>
                    <a:pt x="54" y="640"/>
                  </a:cubicBezTo>
                  <a:cubicBezTo>
                    <a:pt x="57" y="616"/>
                    <a:pt x="39" y="612"/>
                    <a:pt x="54" y="576"/>
                  </a:cubicBezTo>
                  <a:cubicBezTo>
                    <a:pt x="69" y="540"/>
                    <a:pt x="124" y="456"/>
                    <a:pt x="142" y="424"/>
                  </a:cubicBezTo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12700" cap="flat" cmpd="sng">
              <a:solidFill>
                <a:schemeClr val="tx2"/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6" name="Freeform 4" descr="Коричневый мрамор"/>
            <p:cNvSpPr>
              <a:spLocks/>
            </p:cNvSpPr>
            <p:nvPr/>
          </p:nvSpPr>
          <p:spPr bwMode="auto">
            <a:xfrm>
              <a:off x="4800" y="2304"/>
              <a:ext cx="344" cy="576"/>
            </a:xfrm>
            <a:custGeom>
              <a:avLst/>
              <a:gdLst/>
              <a:ahLst/>
              <a:cxnLst>
                <a:cxn ang="0">
                  <a:pos x="288" y="0"/>
                </a:cxn>
                <a:cxn ang="0">
                  <a:pos x="336" y="144"/>
                </a:cxn>
                <a:cxn ang="0">
                  <a:pos x="336" y="240"/>
                </a:cxn>
                <a:cxn ang="0">
                  <a:pos x="288" y="288"/>
                </a:cxn>
                <a:cxn ang="0">
                  <a:pos x="192" y="432"/>
                </a:cxn>
                <a:cxn ang="0">
                  <a:pos x="144" y="528"/>
                </a:cxn>
                <a:cxn ang="0">
                  <a:pos x="96" y="576"/>
                </a:cxn>
                <a:cxn ang="0">
                  <a:pos x="48" y="528"/>
                </a:cxn>
                <a:cxn ang="0">
                  <a:pos x="48" y="432"/>
                </a:cxn>
                <a:cxn ang="0">
                  <a:pos x="0" y="384"/>
                </a:cxn>
              </a:cxnLst>
              <a:rect l="0" t="0" r="r" b="b"/>
              <a:pathLst>
                <a:path w="344" h="576">
                  <a:moveTo>
                    <a:pt x="288" y="0"/>
                  </a:moveTo>
                  <a:cubicBezTo>
                    <a:pt x="308" y="52"/>
                    <a:pt x="328" y="104"/>
                    <a:pt x="336" y="144"/>
                  </a:cubicBezTo>
                  <a:cubicBezTo>
                    <a:pt x="344" y="184"/>
                    <a:pt x="344" y="216"/>
                    <a:pt x="336" y="240"/>
                  </a:cubicBezTo>
                  <a:cubicBezTo>
                    <a:pt x="328" y="264"/>
                    <a:pt x="312" y="256"/>
                    <a:pt x="288" y="288"/>
                  </a:cubicBezTo>
                  <a:cubicBezTo>
                    <a:pt x="264" y="320"/>
                    <a:pt x="216" y="392"/>
                    <a:pt x="192" y="432"/>
                  </a:cubicBezTo>
                  <a:cubicBezTo>
                    <a:pt x="168" y="472"/>
                    <a:pt x="160" y="504"/>
                    <a:pt x="144" y="528"/>
                  </a:cubicBezTo>
                  <a:cubicBezTo>
                    <a:pt x="128" y="552"/>
                    <a:pt x="112" y="576"/>
                    <a:pt x="96" y="576"/>
                  </a:cubicBezTo>
                  <a:cubicBezTo>
                    <a:pt x="80" y="576"/>
                    <a:pt x="56" y="552"/>
                    <a:pt x="48" y="528"/>
                  </a:cubicBezTo>
                  <a:cubicBezTo>
                    <a:pt x="40" y="504"/>
                    <a:pt x="56" y="456"/>
                    <a:pt x="48" y="432"/>
                  </a:cubicBezTo>
                  <a:cubicBezTo>
                    <a:pt x="40" y="408"/>
                    <a:pt x="8" y="392"/>
                    <a:pt x="0" y="384"/>
                  </a:cubicBezTo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12700" cap="flat" cmpd="sng">
              <a:solidFill>
                <a:schemeClr val="tx2"/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7" name="Freeform 5" descr="Коричневый мрамор"/>
            <p:cNvSpPr>
              <a:spLocks/>
            </p:cNvSpPr>
            <p:nvPr/>
          </p:nvSpPr>
          <p:spPr bwMode="auto">
            <a:xfrm>
              <a:off x="3936" y="2952"/>
              <a:ext cx="493" cy="480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8" y="216"/>
                </a:cxn>
                <a:cxn ang="0">
                  <a:pos x="56" y="264"/>
                </a:cxn>
                <a:cxn ang="0">
                  <a:pos x="200" y="360"/>
                </a:cxn>
                <a:cxn ang="0">
                  <a:pos x="360" y="456"/>
                </a:cxn>
                <a:cxn ang="0">
                  <a:pos x="472" y="472"/>
                </a:cxn>
                <a:cxn ang="0">
                  <a:pos x="488" y="408"/>
                </a:cxn>
                <a:cxn ang="0">
                  <a:pos x="488" y="312"/>
                </a:cxn>
              </a:cxnLst>
              <a:rect l="0" t="0" r="r" b="b"/>
              <a:pathLst>
                <a:path w="493" h="480">
                  <a:moveTo>
                    <a:pt x="8" y="0"/>
                  </a:moveTo>
                  <a:cubicBezTo>
                    <a:pt x="11" y="36"/>
                    <a:pt x="0" y="172"/>
                    <a:pt x="8" y="216"/>
                  </a:cubicBezTo>
                  <a:cubicBezTo>
                    <a:pt x="16" y="260"/>
                    <a:pt x="24" y="240"/>
                    <a:pt x="56" y="264"/>
                  </a:cubicBezTo>
                  <a:cubicBezTo>
                    <a:pt x="88" y="288"/>
                    <a:pt x="149" y="328"/>
                    <a:pt x="200" y="360"/>
                  </a:cubicBezTo>
                  <a:cubicBezTo>
                    <a:pt x="251" y="392"/>
                    <a:pt x="315" y="437"/>
                    <a:pt x="360" y="456"/>
                  </a:cubicBezTo>
                  <a:cubicBezTo>
                    <a:pt x="405" y="475"/>
                    <a:pt x="451" y="480"/>
                    <a:pt x="472" y="472"/>
                  </a:cubicBezTo>
                  <a:cubicBezTo>
                    <a:pt x="493" y="464"/>
                    <a:pt x="485" y="435"/>
                    <a:pt x="488" y="408"/>
                  </a:cubicBezTo>
                  <a:cubicBezTo>
                    <a:pt x="491" y="381"/>
                    <a:pt x="488" y="332"/>
                    <a:pt x="488" y="312"/>
                  </a:cubicBezTo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12700" cap="flat" cmpd="sng">
              <a:solidFill>
                <a:schemeClr val="tx2"/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8" name="Freeform 6" descr="Коричневый мрамор"/>
            <p:cNvSpPr>
              <a:spLocks/>
            </p:cNvSpPr>
            <p:nvPr/>
          </p:nvSpPr>
          <p:spPr bwMode="auto">
            <a:xfrm>
              <a:off x="3496" y="2736"/>
              <a:ext cx="488" cy="432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8" y="144"/>
                </a:cxn>
                <a:cxn ang="0">
                  <a:pos x="56" y="192"/>
                </a:cxn>
                <a:cxn ang="0">
                  <a:pos x="200" y="288"/>
                </a:cxn>
                <a:cxn ang="0">
                  <a:pos x="344" y="384"/>
                </a:cxn>
                <a:cxn ang="0">
                  <a:pos x="440" y="432"/>
                </a:cxn>
                <a:cxn ang="0">
                  <a:pos x="440" y="384"/>
                </a:cxn>
                <a:cxn ang="0">
                  <a:pos x="488" y="240"/>
                </a:cxn>
              </a:cxnLst>
              <a:rect l="0" t="0" r="r" b="b"/>
              <a:pathLst>
                <a:path w="488" h="432">
                  <a:moveTo>
                    <a:pt x="8" y="0"/>
                  </a:moveTo>
                  <a:cubicBezTo>
                    <a:pt x="4" y="56"/>
                    <a:pt x="0" y="112"/>
                    <a:pt x="8" y="144"/>
                  </a:cubicBezTo>
                  <a:cubicBezTo>
                    <a:pt x="16" y="176"/>
                    <a:pt x="24" y="168"/>
                    <a:pt x="56" y="192"/>
                  </a:cubicBezTo>
                  <a:cubicBezTo>
                    <a:pt x="88" y="216"/>
                    <a:pt x="152" y="256"/>
                    <a:pt x="200" y="288"/>
                  </a:cubicBezTo>
                  <a:cubicBezTo>
                    <a:pt x="248" y="320"/>
                    <a:pt x="304" y="360"/>
                    <a:pt x="344" y="384"/>
                  </a:cubicBezTo>
                  <a:cubicBezTo>
                    <a:pt x="384" y="408"/>
                    <a:pt x="424" y="432"/>
                    <a:pt x="440" y="432"/>
                  </a:cubicBezTo>
                  <a:cubicBezTo>
                    <a:pt x="456" y="432"/>
                    <a:pt x="432" y="416"/>
                    <a:pt x="440" y="384"/>
                  </a:cubicBezTo>
                  <a:cubicBezTo>
                    <a:pt x="448" y="352"/>
                    <a:pt x="468" y="296"/>
                    <a:pt x="488" y="240"/>
                  </a:cubicBezTo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12700" cap="flat" cmpd="sng">
              <a:solidFill>
                <a:schemeClr val="tx2"/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9" name="Freeform 7" descr="Циновка"/>
            <p:cNvSpPr>
              <a:spLocks/>
            </p:cNvSpPr>
            <p:nvPr/>
          </p:nvSpPr>
          <p:spPr bwMode="auto">
            <a:xfrm>
              <a:off x="3488" y="1675"/>
              <a:ext cx="1600" cy="1581"/>
            </a:xfrm>
            <a:custGeom>
              <a:avLst/>
              <a:gdLst/>
              <a:ahLst/>
              <a:cxnLst>
                <a:cxn ang="0">
                  <a:pos x="376" y="349"/>
                </a:cxn>
                <a:cxn ang="0">
                  <a:pos x="472" y="253"/>
                </a:cxn>
                <a:cxn ang="0">
                  <a:pos x="696" y="29"/>
                </a:cxn>
                <a:cxn ang="0">
                  <a:pos x="824" y="77"/>
                </a:cxn>
                <a:cxn ang="0">
                  <a:pos x="936" y="125"/>
                </a:cxn>
                <a:cxn ang="0">
                  <a:pos x="1096" y="253"/>
                </a:cxn>
                <a:cxn ang="0">
                  <a:pos x="1096" y="349"/>
                </a:cxn>
                <a:cxn ang="0">
                  <a:pos x="1192" y="301"/>
                </a:cxn>
                <a:cxn ang="0">
                  <a:pos x="1360" y="437"/>
                </a:cxn>
                <a:cxn ang="0">
                  <a:pos x="1456" y="485"/>
                </a:cxn>
                <a:cxn ang="0">
                  <a:pos x="1552" y="533"/>
                </a:cxn>
                <a:cxn ang="0">
                  <a:pos x="1600" y="629"/>
                </a:cxn>
                <a:cxn ang="0">
                  <a:pos x="1552" y="773"/>
                </a:cxn>
                <a:cxn ang="0">
                  <a:pos x="1360" y="1013"/>
                </a:cxn>
                <a:cxn ang="0">
                  <a:pos x="1312" y="1013"/>
                </a:cxn>
                <a:cxn ang="0">
                  <a:pos x="1312" y="1061"/>
                </a:cxn>
                <a:cxn ang="0">
                  <a:pos x="1312" y="1109"/>
                </a:cxn>
                <a:cxn ang="0">
                  <a:pos x="1216" y="1301"/>
                </a:cxn>
                <a:cxn ang="0">
                  <a:pos x="976" y="1541"/>
                </a:cxn>
                <a:cxn ang="0">
                  <a:pos x="784" y="1541"/>
                </a:cxn>
                <a:cxn ang="0">
                  <a:pos x="688" y="1493"/>
                </a:cxn>
                <a:cxn ang="0">
                  <a:pos x="544" y="1397"/>
                </a:cxn>
                <a:cxn ang="0">
                  <a:pos x="544" y="1301"/>
                </a:cxn>
                <a:cxn ang="0">
                  <a:pos x="448" y="1349"/>
                </a:cxn>
                <a:cxn ang="0">
                  <a:pos x="352" y="1301"/>
                </a:cxn>
                <a:cxn ang="0">
                  <a:pos x="160" y="1157"/>
                </a:cxn>
                <a:cxn ang="0">
                  <a:pos x="16" y="1061"/>
                </a:cxn>
                <a:cxn ang="0">
                  <a:pos x="64" y="869"/>
                </a:cxn>
                <a:cxn ang="0">
                  <a:pos x="304" y="533"/>
                </a:cxn>
                <a:cxn ang="0">
                  <a:pos x="304" y="485"/>
                </a:cxn>
                <a:cxn ang="0">
                  <a:pos x="400" y="485"/>
                </a:cxn>
                <a:cxn ang="0">
                  <a:pos x="400" y="437"/>
                </a:cxn>
                <a:cxn ang="0">
                  <a:pos x="400" y="341"/>
                </a:cxn>
              </a:cxnLst>
              <a:rect l="0" t="0" r="r" b="b"/>
              <a:pathLst>
                <a:path w="1600" h="1581">
                  <a:moveTo>
                    <a:pt x="376" y="349"/>
                  </a:moveTo>
                  <a:cubicBezTo>
                    <a:pt x="392" y="336"/>
                    <a:pt x="419" y="306"/>
                    <a:pt x="472" y="253"/>
                  </a:cubicBezTo>
                  <a:cubicBezTo>
                    <a:pt x="525" y="200"/>
                    <a:pt x="637" y="58"/>
                    <a:pt x="696" y="29"/>
                  </a:cubicBezTo>
                  <a:cubicBezTo>
                    <a:pt x="755" y="0"/>
                    <a:pt x="784" y="61"/>
                    <a:pt x="824" y="77"/>
                  </a:cubicBezTo>
                  <a:cubicBezTo>
                    <a:pt x="864" y="93"/>
                    <a:pt x="891" y="96"/>
                    <a:pt x="936" y="125"/>
                  </a:cubicBezTo>
                  <a:cubicBezTo>
                    <a:pt x="981" y="154"/>
                    <a:pt x="1069" y="216"/>
                    <a:pt x="1096" y="253"/>
                  </a:cubicBezTo>
                  <a:cubicBezTo>
                    <a:pt x="1123" y="290"/>
                    <a:pt x="1080" y="341"/>
                    <a:pt x="1096" y="349"/>
                  </a:cubicBezTo>
                  <a:cubicBezTo>
                    <a:pt x="1112" y="357"/>
                    <a:pt x="1148" y="286"/>
                    <a:pt x="1192" y="301"/>
                  </a:cubicBezTo>
                  <a:cubicBezTo>
                    <a:pt x="1236" y="316"/>
                    <a:pt x="1316" y="406"/>
                    <a:pt x="1360" y="437"/>
                  </a:cubicBezTo>
                  <a:cubicBezTo>
                    <a:pt x="1404" y="468"/>
                    <a:pt x="1424" y="469"/>
                    <a:pt x="1456" y="485"/>
                  </a:cubicBezTo>
                  <a:cubicBezTo>
                    <a:pt x="1488" y="501"/>
                    <a:pt x="1528" y="509"/>
                    <a:pt x="1552" y="533"/>
                  </a:cubicBezTo>
                  <a:cubicBezTo>
                    <a:pt x="1576" y="557"/>
                    <a:pt x="1600" y="589"/>
                    <a:pt x="1600" y="629"/>
                  </a:cubicBezTo>
                  <a:cubicBezTo>
                    <a:pt x="1600" y="669"/>
                    <a:pt x="1592" y="709"/>
                    <a:pt x="1552" y="773"/>
                  </a:cubicBezTo>
                  <a:cubicBezTo>
                    <a:pt x="1512" y="837"/>
                    <a:pt x="1400" y="973"/>
                    <a:pt x="1360" y="1013"/>
                  </a:cubicBezTo>
                  <a:cubicBezTo>
                    <a:pt x="1320" y="1053"/>
                    <a:pt x="1320" y="1005"/>
                    <a:pt x="1312" y="1013"/>
                  </a:cubicBezTo>
                  <a:cubicBezTo>
                    <a:pt x="1304" y="1021"/>
                    <a:pt x="1312" y="1045"/>
                    <a:pt x="1312" y="1061"/>
                  </a:cubicBezTo>
                  <a:cubicBezTo>
                    <a:pt x="1312" y="1077"/>
                    <a:pt x="1328" y="1069"/>
                    <a:pt x="1312" y="1109"/>
                  </a:cubicBezTo>
                  <a:cubicBezTo>
                    <a:pt x="1296" y="1149"/>
                    <a:pt x="1272" y="1229"/>
                    <a:pt x="1216" y="1301"/>
                  </a:cubicBezTo>
                  <a:cubicBezTo>
                    <a:pt x="1160" y="1373"/>
                    <a:pt x="1048" y="1501"/>
                    <a:pt x="976" y="1541"/>
                  </a:cubicBezTo>
                  <a:cubicBezTo>
                    <a:pt x="904" y="1581"/>
                    <a:pt x="832" y="1549"/>
                    <a:pt x="784" y="1541"/>
                  </a:cubicBezTo>
                  <a:cubicBezTo>
                    <a:pt x="736" y="1533"/>
                    <a:pt x="728" y="1517"/>
                    <a:pt x="688" y="1493"/>
                  </a:cubicBezTo>
                  <a:cubicBezTo>
                    <a:pt x="648" y="1469"/>
                    <a:pt x="568" y="1429"/>
                    <a:pt x="544" y="1397"/>
                  </a:cubicBezTo>
                  <a:cubicBezTo>
                    <a:pt x="520" y="1365"/>
                    <a:pt x="560" y="1309"/>
                    <a:pt x="544" y="1301"/>
                  </a:cubicBezTo>
                  <a:cubicBezTo>
                    <a:pt x="528" y="1293"/>
                    <a:pt x="480" y="1349"/>
                    <a:pt x="448" y="1349"/>
                  </a:cubicBezTo>
                  <a:cubicBezTo>
                    <a:pt x="416" y="1349"/>
                    <a:pt x="400" y="1333"/>
                    <a:pt x="352" y="1301"/>
                  </a:cubicBezTo>
                  <a:cubicBezTo>
                    <a:pt x="304" y="1269"/>
                    <a:pt x="216" y="1197"/>
                    <a:pt x="160" y="1157"/>
                  </a:cubicBezTo>
                  <a:cubicBezTo>
                    <a:pt x="104" y="1117"/>
                    <a:pt x="32" y="1109"/>
                    <a:pt x="16" y="1061"/>
                  </a:cubicBezTo>
                  <a:cubicBezTo>
                    <a:pt x="0" y="1013"/>
                    <a:pt x="16" y="957"/>
                    <a:pt x="64" y="869"/>
                  </a:cubicBezTo>
                  <a:cubicBezTo>
                    <a:pt x="112" y="781"/>
                    <a:pt x="264" y="597"/>
                    <a:pt x="304" y="533"/>
                  </a:cubicBezTo>
                  <a:cubicBezTo>
                    <a:pt x="344" y="469"/>
                    <a:pt x="288" y="493"/>
                    <a:pt x="304" y="485"/>
                  </a:cubicBezTo>
                  <a:cubicBezTo>
                    <a:pt x="320" y="477"/>
                    <a:pt x="384" y="493"/>
                    <a:pt x="400" y="485"/>
                  </a:cubicBezTo>
                  <a:cubicBezTo>
                    <a:pt x="416" y="477"/>
                    <a:pt x="400" y="461"/>
                    <a:pt x="400" y="437"/>
                  </a:cubicBezTo>
                  <a:cubicBezTo>
                    <a:pt x="400" y="413"/>
                    <a:pt x="400" y="377"/>
                    <a:pt x="400" y="341"/>
                  </a:cubicBezTo>
                </a:path>
              </a:pathLst>
            </a:custGeom>
            <a:blipFill dpi="0" rotWithShape="1">
              <a:blip r:embed="rId6"/>
              <a:srcRect/>
              <a:tile tx="0" ty="0" sx="100000" sy="100000" flip="none" algn="tl"/>
            </a:blipFill>
            <a:ln w="28575" cap="flat" cmpd="sng">
              <a:solidFill>
                <a:schemeClr val="tx2"/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3840" y="2160"/>
              <a:ext cx="1048" cy="72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2" y="40"/>
                </a:cxn>
                <a:cxn ang="0">
                  <a:pos x="360" y="184"/>
                </a:cxn>
                <a:cxn ang="0">
                  <a:pos x="648" y="343"/>
                </a:cxn>
                <a:cxn ang="0">
                  <a:pos x="968" y="536"/>
                </a:cxn>
                <a:cxn ang="0">
                  <a:pos x="1000" y="632"/>
                </a:cxn>
                <a:cxn ang="0">
                  <a:pos x="1048" y="728"/>
                </a:cxn>
              </a:cxnLst>
              <a:rect l="0" t="0" r="r" b="b"/>
              <a:pathLst>
                <a:path w="1048" h="728">
                  <a:moveTo>
                    <a:pt x="0" y="0"/>
                  </a:moveTo>
                  <a:cubicBezTo>
                    <a:pt x="25" y="7"/>
                    <a:pt x="92" y="9"/>
                    <a:pt x="152" y="40"/>
                  </a:cubicBezTo>
                  <a:cubicBezTo>
                    <a:pt x="212" y="71"/>
                    <a:pt x="277" y="133"/>
                    <a:pt x="360" y="184"/>
                  </a:cubicBezTo>
                  <a:cubicBezTo>
                    <a:pt x="443" y="235"/>
                    <a:pt x="547" y="284"/>
                    <a:pt x="648" y="343"/>
                  </a:cubicBezTo>
                  <a:cubicBezTo>
                    <a:pt x="749" y="402"/>
                    <a:pt x="909" y="488"/>
                    <a:pt x="968" y="536"/>
                  </a:cubicBezTo>
                  <a:cubicBezTo>
                    <a:pt x="1027" y="584"/>
                    <a:pt x="987" y="600"/>
                    <a:pt x="1000" y="632"/>
                  </a:cubicBezTo>
                  <a:cubicBezTo>
                    <a:pt x="1013" y="664"/>
                    <a:pt x="1038" y="708"/>
                    <a:pt x="1048" y="728"/>
                  </a:cubicBezTo>
                </a:path>
              </a:pathLst>
            </a:custGeom>
            <a:noFill/>
            <a:ln w="28575" cap="flat" cmpd="sng">
              <a:solidFill>
                <a:schemeClr val="tx2"/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3925" y="1992"/>
              <a:ext cx="675" cy="1168"/>
            </a:xfrm>
            <a:custGeom>
              <a:avLst/>
              <a:gdLst/>
              <a:ahLst/>
              <a:cxnLst>
                <a:cxn ang="0">
                  <a:pos x="3" y="1168"/>
                </a:cxn>
                <a:cxn ang="0">
                  <a:pos x="35" y="1040"/>
                </a:cxn>
                <a:cxn ang="0">
                  <a:pos x="211" y="880"/>
                </a:cxn>
                <a:cxn ang="0">
                  <a:pos x="435" y="640"/>
                </a:cxn>
                <a:cxn ang="0">
                  <a:pos x="579" y="336"/>
                </a:cxn>
                <a:cxn ang="0">
                  <a:pos x="675" y="0"/>
                </a:cxn>
              </a:cxnLst>
              <a:rect l="0" t="0" r="r" b="b"/>
              <a:pathLst>
                <a:path w="675" h="1168">
                  <a:moveTo>
                    <a:pt x="3" y="1168"/>
                  </a:moveTo>
                  <a:cubicBezTo>
                    <a:pt x="8" y="1147"/>
                    <a:pt x="0" y="1088"/>
                    <a:pt x="35" y="1040"/>
                  </a:cubicBezTo>
                  <a:cubicBezTo>
                    <a:pt x="70" y="992"/>
                    <a:pt x="144" y="947"/>
                    <a:pt x="211" y="880"/>
                  </a:cubicBezTo>
                  <a:cubicBezTo>
                    <a:pt x="278" y="813"/>
                    <a:pt x="374" y="731"/>
                    <a:pt x="435" y="640"/>
                  </a:cubicBezTo>
                  <a:cubicBezTo>
                    <a:pt x="496" y="549"/>
                    <a:pt x="539" y="443"/>
                    <a:pt x="579" y="336"/>
                  </a:cubicBezTo>
                  <a:cubicBezTo>
                    <a:pt x="619" y="229"/>
                    <a:pt x="655" y="70"/>
                    <a:pt x="675" y="0"/>
                  </a:cubicBezTo>
                </a:path>
              </a:pathLst>
            </a:custGeom>
            <a:noFill/>
            <a:ln w="28575" cap="flat" cmpd="sng">
              <a:solidFill>
                <a:schemeClr val="tx2"/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  <p:txBody>
            <a:bodyPr/>
            <a:lstStyle/>
            <a:p>
              <a:endParaRPr lang="ru-RU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0" y="1643050"/>
            <a:ext cx="20002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/>
              <a:t>0,253кг</a:t>
            </a:r>
            <a:endParaRPr lang="ru-RU" sz="4000" b="1" dirty="0"/>
          </a:p>
        </p:txBody>
      </p:sp>
      <p:grpSp>
        <p:nvGrpSpPr>
          <p:cNvPr id="14" name="Group 310"/>
          <p:cNvGrpSpPr>
            <a:grpSpLocks/>
          </p:cNvGrpSpPr>
          <p:nvPr/>
        </p:nvGrpSpPr>
        <p:grpSpPr bwMode="auto">
          <a:xfrm>
            <a:off x="2000232" y="0"/>
            <a:ext cx="2786082" cy="1285860"/>
            <a:chOff x="3433" y="704"/>
            <a:chExt cx="2016" cy="1561"/>
          </a:xfrm>
        </p:grpSpPr>
        <p:grpSp>
          <p:nvGrpSpPr>
            <p:cNvPr id="15" name="Group 311"/>
            <p:cNvGrpSpPr>
              <a:grpSpLocks/>
            </p:cNvGrpSpPr>
            <p:nvPr/>
          </p:nvGrpSpPr>
          <p:grpSpPr bwMode="auto">
            <a:xfrm>
              <a:off x="3433" y="1018"/>
              <a:ext cx="2016" cy="1247"/>
              <a:chOff x="192" y="2144"/>
              <a:chExt cx="2440" cy="1544"/>
            </a:xfrm>
          </p:grpSpPr>
          <p:sp>
            <p:nvSpPr>
              <p:cNvPr id="176" name="AutoShape 312" descr="Дуб"/>
              <p:cNvSpPr>
                <a:spLocks noChangeArrowheads="1"/>
              </p:cNvSpPr>
              <p:nvPr/>
            </p:nvSpPr>
            <p:spPr bwMode="auto">
              <a:xfrm>
                <a:off x="192" y="2144"/>
                <a:ext cx="2440" cy="1544"/>
              </a:xfrm>
              <a:prstGeom prst="cube">
                <a:avLst>
                  <a:gd name="adj" fmla="val 72667"/>
                </a:avLst>
              </a:prstGeom>
              <a:blipFill dpi="0" rotWithShape="1">
                <a:blip r:embed="rId7"/>
                <a:srcRect/>
                <a:tile tx="0" ty="0" sx="100000" sy="100000" flip="none" algn="tl"/>
              </a:blipFill>
              <a:ln w="28575">
                <a:solidFill>
                  <a:srgbClr val="8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177" name="Freeform 313" descr="Дуб"/>
              <p:cNvSpPr>
                <a:spLocks/>
              </p:cNvSpPr>
              <p:nvPr/>
            </p:nvSpPr>
            <p:spPr bwMode="auto">
              <a:xfrm>
                <a:off x="1512" y="2160"/>
                <a:ext cx="1120" cy="1520"/>
              </a:xfrm>
              <a:custGeom>
                <a:avLst/>
                <a:gdLst/>
                <a:ahLst/>
                <a:cxnLst>
                  <a:cxn ang="0">
                    <a:pos x="0" y="1520"/>
                  </a:cxn>
                  <a:cxn ang="0">
                    <a:pos x="1120" y="384"/>
                  </a:cxn>
                  <a:cxn ang="0">
                    <a:pos x="1120" y="0"/>
                  </a:cxn>
                  <a:cxn ang="0">
                    <a:pos x="0" y="1120"/>
                  </a:cxn>
                  <a:cxn ang="0">
                    <a:pos x="0" y="1520"/>
                  </a:cxn>
                </a:cxnLst>
                <a:rect l="0" t="0" r="r" b="b"/>
                <a:pathLst>
                  <a:path w="1120" h="1520">
                    <a:moveTo>
                      <a:pt x="0" y="1520"/>
                    </a:moveTo>
                    <a:lnTo>
                      <a:pt x="1120" y="384"/>
                    </a:lnTo>
                    <a:lnTo>
                      <a:pt x="1120" y="0"/>
                    </a:lnTo>
                    <a:lnTo>
                      <a:pt x="0" y="1120"/>
                    </a:lnTo>
                    <a:lnTo>
                      <a:pt x="0" y="1520"/>
                    </a:lnTo>
                    <a:close/>
                  </a:path>
                </a:pathLst>
              </a:custGeom>
              <a:blipFill dpi="0" rotWithShape="1">
                <a:blip r:embed="rId7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</p:grpSp>
        <p:grpSp>
          <p:nvGrpSpPr>
            <p:cNvPr id="16" name="Group 314"/>
            <p:cNvGrpSpPr>
              <a:grpSpLocks/>
            </p:cNvGrpSpPr>
            <p:nvPr/>
          </p:nvGrpSpPr>
          <p:grpSpPr bwMode="auto">
            <a:xfrm>
              <a:off x="3441" y="1090"/>
              <a:ext cx="2008" cy="1140"/>
              <a:chOff x="90" y="1015"/>
              <a:chExt cx="2430" cy="1407"/>
            </a:xfrm>
          </p:grpSpPr>
          <p:sp>
            <p:nvSpPr>
              <p:cNvPr id="160" name="Freeform 315"/>
              <p:cNvSpPr>
                <a:spLocks/>
              </p:cNvSpPr>
              <p:nvPr/>
            </p:nvSpPr>
            <p:spPr bwMode="auto">
              <a:xfrm>
                <a:off x="90" y="2307"/>
                <a:ext cx="1302" cy="42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363" y="18"/>
                  </a:cxn>
                  <a:cxn ang="0">
                    <a:pos x="1302" y="18"/>
                  </a:cxn>
                  <a:cxn ang="0">
                    <a:pos x="1302" y="36"/>
                  </a:cxn>
                  <a:cxn ang="0">
                    <a:pos x="219" y="42"/>
                  </a:cxn>
                  <a:cxn ang="0">
                    <a:pos x="0" y="36"/>
                  </a:cxn>
                  <a:cxn ang="0">
                    <a:pos x="3" y="0"/>
                  </a:cxn>
                </a:cxnLst>
                <a:rect l="0" t="0" r="r" b="b"/>
                <a:pathLst>
                  <a:path w="1302" h="42">
                    <a:moveTo>
                      <a:pt x="3" y="0"/>
                    </a:moveTo>
                    <a:lnTo>
                      <a:pt x="363" y="18"/>
                    </a:lnTo>
                    <a:lnTo>
                      <a:pt x="1302" y="18"/>
                    </a:lnTo>
                    <a:lnTo>
                      <a:pt x="1302" y="36"/>
                    </a:lnTo>
                    <a:lnTo>
                      <a:pt x="219" y="42"/>
                    </a:lnTo>
                    <a:lnTo>
                      <a:pt x="0" y="36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 cap="flat" cmpd="sng">
                <a:solidFill>
                  <a:srgbClr val="CC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61" name="Freeform 316"/>
              <p:cNvSpPr>
                <a:spLocks/>
              </p:cNvSpPr>
              <p:nvPr/>
            </p:nvSpPr>
            <p:spPr bwMode="auto">
              <a:xfrm>
                <a:off x="90" y="2175"/>
                <a:ext cx="1302" cy="3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299" y="0"/>
                  </a:cxn>
                  <a:cxn ang="0">
                    <a:pos x="1302" y="30"/>
                  </a:cxn>
                  <a:cxn ang="0">
                    <a:pos x="0" y="30"/>
                  </a:cxn>
                  <a:cxn ang="0">
                    <a:pos x="0" y="6"/>
                  </a:cxn>
                </a:cxnLst>
                <a:rect l="0" t="0" r="r" b="b"/>
                <a:pathLst>
                  <a:path w="1302" h="30">
                    <a:moveTo>
                      <a:pt x="0" y="6"/>
                    </a:moveTo>
                    <a:lnTo>
                      <a:pt x="1299" y="0"/>
                    </a:lnTo>
                    <a:lnTo>
                      <a:pt x="1302" y="30"/>
                    </a:lnTo>
                    <a:lnTo>
                      <a:pt x="0" y="3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chemeClr val="bg1"/>
              </a:solidFill>
              <a:ln w="3175" cap="flat" cmpd="sng">
                <a:solidFill>
                  <a:srgbClr val="CC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62" name="Freeform 317"/>
              <p:cNvSpPr>
                <a:spLocks/>
              </p:cNvSpPr>
              <p:nvPr/>
            </p:nvSpPr>
            <p:spPr bwMode="auto">
              <a:xfrm>
                <a:off x="1407" y="1047"/>
                <a:ext cx="1113" cy="1158"/>
              </a:xfrm>
              <a:custGeom>
                <a:avLst/>
                <a:gdLst/>
                <a:ahLst/>
                <a:cxnLst>
                  <a:cxn ang="0">
                    <a:pos x="0" y="1134"/>
                  </a:cxn>
                  <a:cxn ang="0">
                    <a:pos x="1113" y="0"/>
                  </a:cxn>
                  <a:cxn ang="0">
                    <a:pos x="1113" y="30"/>
                  </a:cxn>
                  <a:cxn ang="0">
                    <a:pos x="0" y="1158"/>
                  </a:cxn>
                  <a:cxn ang="0">
                    <a:pos x="0" y="1134"/>
                  </a:cxn>
                </a:cxnLst>
                <a:rect l="0" t="0" r="r" b="b"/>
                <a:pathLst>
                  <a:path w="1113" h="1158">
                    <a:moveTo>
                      <a:pt x="0" y="1134"/>
                    </a:moveTo>
                    <a:lnTo>
                      <a:pt x="1113" y="0"/>
                    </a:lnTo>
                    <a:lnTo>
                      <a:pt x="1113" y="30"/>
                    </a:lnTo>
                    <a:lnTo>
                      <a:pt x="0" y="1158"/>
                    </a:lnTo>
                    <a:lnTo>
                      <a:pt x="0" y="1134"/>
                    </a:lnTo>
                    <a:close/>
                  </a:path>
                </a:pathLst>
              </a:custGeom>
              <a:solidFill>
                <a:schemeClr val="bg1"/>
              </a:solidFill>
              <a:ln w="3175" cap="flat" cmpd="sng">
                <a:solidFill>
                  <a:srgbClr val="CC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63" name="Oval 318"/>
              <p:cNvSpPr>
                <a:spLocks noChangeArrowheads="1"/>
              </p:cNvSpPr>
              <p:nvPr/>
            </p:nvSpPr>
            <p:spPr bwMode="auto">
              <a:xfrm>
                <a:off x="114" y="2119"/>
                <a:ext cx="27" cy="27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164" name="Oval 319"/>
              <p:cNvSpPr>
                <a:spLocks noChangeArrowheads="1"/>
              </p:cNvSpPr>
              <p:nvPr/>
            </p:nvSpPr>
            <p:spPr bwMode="auto">
              <a:xfrm>
                <a:off x="1332" y="2101"/>
                <a:ext cx="27" cy="27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165" name="Oval 320"/>
              <p:cNvSpPr>
                <a:spLocks noChangeArrowheads="1"/>
              </p:cNvSpPr>
              <p:nvPr/>
            </p:nvSpPr>
            <p:spPr bwMode="auto">
              <a:xfrm>
                <a:off x="1338" y="2251"/>
                <a:ext cx="27" cy="27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166" name="Oval 321"/>
              <p:cNvSpPr>
                <a:spLocks noChangeArrowheads="1"/>
              </p:cNvSpPr>
              <p:nvPr/>
            </p:nvSpPr>
            <p:spPr bwMode="auto">
              <a:xfrm>
                <a:off x="1338" y="2383"/>
                <a:ext cx="27" cy="27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167" name="Oval 322"/>
              <p:cNvSpPr>
                <a:spLocks noChangeArrowheads="1"/>
              </p:cNvSpPr>
              <p:nvPr/>
            </p:nvSpPr>
            <p:spPr bwMode="auto">
              <a:xfrm>
                <a:off x="113" y="2238"/>
                <a:ext cx="27" cy="28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168" name="Oval 323"/>
              <p:cNvSpPr>
                <a:spLocks noChangeArrowheads="1"/>
              </p:cNvSpPr>
              <p:nvPr/>
            </p:nvSpPr>
            <p:spPr bwMode="auto">
              <a:xfrm>
                <a:off x="125" y="2394"/>
                <a:ext cx="27" cy="28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169" name="Oval 324"/>
              <p:cNvSpPr>
                <a:spLocks noChangeArrowheads="1"/>
              </p:cNvSpPr>
              <p:nvPr/>
            </p:nvSpPr>
            <p:spPr bwMode="auto">
              <a:xfrm>
                <a:off x="1410" y="2095"/>
                <a:ext cx="27" cy="27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170" name="Oval 325"/>
              <p:cNvSpPr>
                <a:spLocks noChangeArrowheads="1"/>
              </p:cNvSpPr>
              <p:nvPr/>
            </p:nvSpPr>
            <p:spPr bwMode="auto">
              <a:xfrm>
                <a:off x="1410" y="2257"/>
                <a:ext cx="27" cy="27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171" name="Oval 326"/>
              <p:cNvSpPr>
                <a:spLocks noChangeArrowheads="1"/>
              </p:cNvSpPr>
              <p:nvPr/>
            </p:nvSpPr>
            <p:spPr bwMode="auto">
              <a:xfrm>
                <a:off x="1410" y="2365"/>
                <a:ext cx="27" cy="27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172" name="Oval 327"/>
              <p:cNvSpPr>
                <a:spLocks noChangeArrowheads="1"/>
              </p:cNvSpPr>
              <p:nvPr/>
            </p:nvSpPr>
            <p:spPr bwMode="auto">
              <a:xfrm>
                <a:off x="2484" y="1279"/>
                <a:ext cx="27" cy="27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173" name="Oval 328"/>
              <p:cNvSpPr>
                <a:spLocks noChangeArrowheads="1"/>
              </p:cNvSpPr>
              <p:nvPr/>
            </p:nvSpPr>
            <p:spPr bwMode="auto">
              <a:xfrm>
                <a:off x="2484" y="1159"/>
                <a:ext cx="27" cy="27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174" name="Oval 329"/>
              <p:cNvSpPr>
                <a:spLocks noChangeArrowheads="1"/>
              </p:cNvSpPr>
              <p:nvPr/>
            </p:nvSpPr>
            <p:spPr bwMode="auto">
              <a:xfrm>
                <a:off x="2484" y="1015"/>
                <a:ext cx="27" cy="27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175" name="Freeform 330"/>
              <p:cNvSpPr>
                <a:spLocks/>
              </p:cNvSpPr>
              <p:nvPr/>
            </p:nvSpPr>
            <p:spPr bwMode="auto">
              <a:xfrm>
                <a:off x="1404" y="1197"/>
                <a:ext cx="1116" cy="1152"/>
              </a:xfrm>
              <a:custGeom>
                <a:avLst/>
                <a:gdLst/>
                <a:ahLst/>
                <a:cxnLst>
                  <a:cxn ang="0">
                    <a:pos x="0" y="1116"/>
                  </a:cxn>
                  <a:cxn ang="0">
                    <a:pos x="1110" y="0"/>
                  </a:cxn>
                  <a:cxn ang="0">
                    <a:pos x="1116" y="24"/>
                  </a:cxn>
                  <a:cxn ang="0">
                    <a:pos x="3" y="1152"/>
                  </a:cxn>
                  <a:cxn ang="0">
                    <a:pos x="0" y="1116"/>
                  </a:cxn>
                </a:cxnLst>
                <a:rect l="0" t="0" r="r" b="b"/>
                <a:pathLst>
                  <a:path w="1116" h="1152">
                    <a:moveTo>
                      <a:pt x="0" y="1116"/>
                    </a:moveTo>
                    <a:lnTo>
                      <a:pt x="1110" y="0"/>
                    </a:lnTo>
                    <a:lnTo>
                      <a:pt x="1116" y="24"/>
                    </a:lnTo>
                    <a:lnTo>
                      <a:pt x="3" y="1152"/>
                    </a:lnTo>
                    <a:lnTo>
                      <a:pt x="0" y="1116"/>
                    </a:lnTo>
                    <a:close/>
                  </a:path>
                </a:pathLst>
              </a:custGeom>
              <a:solidFill>
                <a:schemeClr val="bg1"/>
              </a:solidFill>
              <a:ln w="3175" cap="flat" cmpd="sng">
                <a:solidFill>
                  <a:srgbClr val="CC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</p:grpSp>
        <p:grpSp>
          <p:nvGrpSpPr>
            <p:cNvPr id="17" name="Group 331"/>
            <p:cNvGrpSpPr>
              <a:grpSpLocks/>
            </p:cNvGrpSpPr>
            <p:nvPr/>
          </p:nvGrpSpPr>
          <p:grpSpPr bwMode="auto">
            <a:xfrm rot="-6739540">
              <a:off x="4381" y="608"/>
              <a:ext cx="454" cy="813"/>
              <a:chOff x="3757" y="1584"/>
              <a:chExt cx="1062" cy="1997"/>
            </a:xfrm>
          </p:grpSpPr>
          <p:sp>
            <p:nvSpPr>
              <p:cNvPr id="150" name="Freeform 332"/>
              <p:cNvSpPr>
                <a:spLocks/>
              </p:cNvSpPr>
              <p:nvPr/>
            </p:nvSpPr>
            <p:spPr bwMode="auto">
              <a:xfrm>
                <a:off x="3757" y="1584"/>
                <a:ext cx="1062" cy="1997"/>
              </a:xfrm>
              <a:custGeom>
                <a:avLst/>
                <a:gdLst/>
                <a:ahLst/>
                <a:cxnLst>
                  <a:cxn ang="0">
                    <a:pos x="67" y="1736"/>
                  </a:cxn>
                  <a:cxn ang="0">
                    <a:pos x="531" y="280"/>
                  </a:cxn>
                  <a:cxn ang="0">
                    <a:pos x="739" y="56"/>
                  </a:cxn>
                  <a:cxn ang="0">
                    <a:pos x="1027" y="168"/>
                  </a:cxn>
                  <a:cxn ang="0">
                    <a:pos x="947" y="408"/>
                  </a:cxn>
                  <a:cxn ang="0">
                    <a:pos x="403" y="1384"/>
                  </a:cxn>
                  <a:cxn ang="0">
                    <a:pos x="131" y="1848"/>
                  </a:cxn>
                  <a:cxn ang="0">
                    <a:pos x="67" y="1736"/>
                  </a:cxn>
                </a:cxnLst>
                <a:rect l="0" t="0" r="r" b="b"/>
                <a:pathLst>
                  <a:path w="1062" h="1997">
                    <a:moveTo>
                      <a:pt x="67" y="1736"/>
                    </a:moveTo>
                    <a:cubicBezTo>
                      <a:pt x="134" y="1475"/>
                      <a:pt x="419" y="560"/>
                      <a:pt x="531" y="280"/>
                    </a:cubicBezTo>
                    <a:cubicBezTo>
                      <a:pt x="643" y="0"/>
                      <a:pt x="656" y="75"/>
                      <a:pt x="739" y="56"/>
                    </a:cubicBezTo>
                    <a:cubicBezTo>
                      <a:pt x="822" y="37"/>
                      <a:pt x="992" y="109"/>
                      <a:pt x="1027" y="168"/>
                    </a:cubicBezTo>
                    <a:cubicBezTo>
                      <a:pt x="1062" y="227"/>
                      <a:pt x="1051" y="205"/>
                      <a:pt x="947" y="408"/>
                    </a:cubicBezTo>
                    <a:cubicBezTo>
                      <a:pt x="843" y="611"/>
                      <a:pt x="539" y="1144"/>
                      <a:pt x="403" y="1384"/>
                    </a:cubicBezTo>
                    <a:cubicBezTo>
                      <a:pt x="267" y="1624"/>
                      <a:pt x="190" y="1789"/>
                      <a:pt x="131" y="1848"/>
                    </a:cubicBezTo>
                    <a:cubicBezTo>
                      <a:pt x="72" y="1907"/>
                      <a:pt x="0" y="1997"/>
                      <a:pt x="67" y="1736"/>
                    </a:cubicBezTo>
                    <a:close/>
                  </a:path>
                </a:pathLst>
              </a:custGeom>
              <a:solidFill>
                <a:srgbClr val="FF6600"/>
              </a:solidFill>
              <a:ln w="9525" cap="flat" cmpd="sng">
                <a:solidFill>
                  <a:srgbClr val="CC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51" name="Freeform 333"/>
              <p:cNvSpPr>
                <a:spLocks/>
              </p:cNvSpPr>
              <p:nvPr/>
            </p:nvSpPr>
            <p:spPr bwMode="auto">
              <a:xfrm>
                <a:off x="4499" y="1619"/>
                <a:ext cx="266" cy="141"/>
              </a:xfrm>
              <a:custGeom>
                <a:avLst/>
                <a:gdLst/>
                <a:ahLst/>
                <a:cxnLst>
                  <a:cxn ang="0">
                    <a:pos x="5" y="13"/>
                  </a:cxn>
                  <a:cxn ang="0">
                    <a:pos x="165" y="125"/>
                  </a:cxn>
                  <a:cxn ang="0">
                    <a:pos x="261" y="109"/>
                  </a:cxn>
                  <a:cxn ang="0">
                    <a:pos x="133" y="45"/>
                  </a:cxn>
                  <a:cxn ang="0">
                    <a:pos x="5" y="13"/>
                  </a:cxn>
                </a:cxnLst>
                <a:rect l="0" t="0" r="r" b="b"/>
                <a:pathLst>
                  <a:path w="266" h="141">
                    <a:moveTo>
                      <a:pt x="5" y="13"/>
                    </a:moveTo>
                    <a:cubicBezTo>
                      <a:pt x="10" y="26"/>
                      <a:pt x="122" y="109"/>
                      <a:pt x="165" y="125"/>
                    </a:cubicBezTo>
                    <a:cubicBezTo>
                      <a:pt x="208" y="141"/>
                      <a:pt x="266" y="122"/>
                      <a:pt x="261" y="109"/>
                    </a:cubicBezTo>
                    <a:cubicBezTo>
                      <a:pt x="256" y="96"/>
                      <a:pt x="176" y="58"/>
                      <a:pt x="133" y="45"/>
                    </a:cubicBezTo>
                    <a:cubicBezTo>
                      <a:pt x="90" y="32"/>
                      <a:pt x="0" y="0"/>
                      <a:pt x="5" y="13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 cap="flat" cmpd="sng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52" name="Freeform 334"/>
              <p:cNvSpPr>
                <a:spLocks/>
              </p:cNvSpPr>
              <p:nvPr/>
            </p:nvSpPr>
            <p:spPr bwMode="auto">
              <a:xfrm>
                <a:off x="4307" y="1819"/>
                <a:ext cx="266" cy="192"/>
              </a:xfrm>
              <a:custGeom>
                <a:avLst/>
                <a:gdLst/>
                <a:ahLst/>
                <a:cxnLst>
                  <a:cxn ang="0">
                    <a:pos x="13" y="13"/>
                  </a:cxn>
                  <a:cxn ang="0">
                    <a:pos x="93" y="141"/>
                  </a:cxn>
                  <a:cxn ang="0">
                    <a:pos x="253" y="173"/>
                  </a:cxn>
                  <a:cxn ang="0">
                    <a:pos x="173" y="189"/>
                  </a:cxn>
                  <a:cxn ang="0">
                    <a:pos x="77" y="157"/>
                  </a:cxn>
                  <a:cxn ang="0">
                    <a:pos x="13" y="61"/>
                  </a:cxn>
                  <a:cxn ang="0">
                    <a:pos x="13" y="13"/>
                  </a:cxn>
                </a:cxnLst>
                <a:rect l="0" t="0" r="r" b="b"/>
                <a:pathLst>
                  <a:path w="266" h="192">
                    <a:moveTo>
                      <a:pt x="13" y="13"/>
                    </a:moveTo>
                    <a:cubicBezTo>
                      <a:pt x="26" y="26"/>
                      <a:pt x="53" y="114"/>
                      <a:pt x="93" y="141"/>
                    </a:cubicBezTo>
                    <a:cubicBezTo>
                      <a:pt x="133" y="168"/>
                      <a:pt x="240" y="165"/>
                      <a:pt x="253" y="173"/>
                    </a:cubicBezTo>
                    <a:cubicBezTo>
                      <a:pt x="266" y="181"/>
                      <a:pt x="202" y="192"/>
                      <a:pt x="173" y="189"/>
                    </a:cubicBezTo>
                    <a:cubicBezTo>
                      <a:pt x="144" y="186"/>
                      <a:pt x="104" y="178"/>
                      <a:pt x="77" y="157"/>
                    </a:cubicBezTo>
                    <a:cubicBezTo>
                      <a:pt x="50" y="136"/>
                      <a:pt x="21" y="85"/>
                      <a:pt x="13" y="61"/>
                    </a:cubicBezTo>
                    <a:cubicBezTo>
                      <a:pt x="5" y="37"/>
                      <a:pt x="0" y="0"/>
                      <a:pt x="13" y="13"/>
                    </a:cubicBezTo>
                    <a:close/>
                  </a:path>
                </a:pathLst>
              </a:custGeom>
              <a:solidFill>
                <a:srgbClr val="CC3300"/>
              </a:solidFill>
              <a:ln w="9525" cap="flat" cmpd="sng">
                <a:solidFill>
                  <a:srgbClr val="CC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53" name="Freeform 335"/>
              <p:cNvSpPr>
                <a:spLocks/>
              </p:cNvSpPr>
              <p:nvPr/>
            </p:nvSpPr>
            <p:spPr bwMode="auto">
              <a:xfrm>
                <a:off x="4227" y="2027"/>
                <a:ext cx="266" cy="192"/>
              </a:xfrm>
              <a:custGeom>
                <a:avLst/>
                <a:gdLst/>
                <a:ahLst/>
                <a:cxnLst>
                  <a:cxn ang="0">
                    <a:pos x="13" y="13"/>
                  </a:cxn>
                  <a:cxn ang="0">
                    <a:pos x="93" y="141"/>
                  </a:cxn>
                  <a:cxn ang="0">
                    <a:pos x="253" y="173"/>
                  </a:cxn>
                  <a:cxn ang="0">
                    <a:pos x="173" y="189"/>
                  </a:cxn>
                  <a:cxn ang="0">
                    <a:pos x="77" y="157"/>
                  </a:cxn>
                  <a:cxn ang="0">
                    <a:pos x="13" y="61"/>
                  </a:cxn>
                  <a:cxn ang="0">
                    <a:pos x="13" y="13"/>
                  </a:cxn>
                </a:cxnLst>
                <a:rect l="0" t="0" r="r" b="b"/>
                <a:pathLst>
                  <a:path w="266" h="192">
                    <a:moveTo>
                      <a:pt x="13" y="13"/>
                    </a:moveTo>
                    <a:cubicBezTo>
                      <a:pt x="26" y="26"/>
                      <a:pt x="53" y="114"/>
                      <a:pt x="93" y="141"/>
                    </a:cubicBezTo>
                    <a:cubicBezTo>
                      <a:pt x="133" y="168"/>
                      <a:pt x="240" y="165"/>
                      <a:pt x="253" y="173"/>
                    </a:cubicBezTo>
                    <a:cubicBezTo>
                      <a:pt x="266" y="181"/>
                      <a:pt x="202" y="192"/>
                      <a:pt x="173" y="189"/>
                    </a:cubicBezTo>
                    <a:cubicBezTo>
                      <a:pt x="144" y="186"/>
                      <a:pt x="104" y="178"/>
                      <a:pt x="77" y="157"/>
                    </a:cubicBezTo>
                    <a:cubicBezTo>
                      <a:pt x="50" y="136"/>
                      <a:pt x="21" y="85"/>
                      <a:pt x="13" y="61"/>
                    </a:cubicBezTo>
                    <a:cubicBezTo>
                      <a:pt x="5" y="37"/>
                      <a:pt x="0" y="0"/>
                      <a:pt x="13" y="13"/>
                    </a:cubicBezTo>
                    <a:close/>
                  </a:path>
                </a:pathLst>
              </a:custGeom>
              <a:solidFill>
                <a:srgbClr val="CC3300"/>
              </a:solidFill>
              <a:ln w="9525" cap="flat" cmpd="sng">
                <a:solidFill>
                  <a:srgbClr val="CC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54" name="Freeform 336"/>
              <p:cNvSpPr>
                <a:spLocks/>
              </p:cNvSpPr>
              <p:nvPr/>
            </p:nvSpPr>
            <p:spPr bwMode="auto">
              <a:xfrm>
                <a:off x="4371" y="2112"/>
                <a:ext cx="202" cy="59"/>
              </a:xfrm>
              <a:custGeom>
                <a:avLst/>
                <a:gdLst/>
                <a:ahLst/>
                <a:cxnLst>
                  <a:cxn ang="0">
                    <a:pos x="13" y="8"/>
                  </a:cxn>
                  <a:cxn ang="0">
                    <a:pos x="29" y="8"/>
                  </a:cxn>
                  <a:cxn ang="0">
                    <a:pos x="189" y="40"/>
                  </a:cxn>
                  <a:cxn ang="0">
                    <a:pos x="109" y="56"/>
                  </a:cxn>
                  <a:cxn ang="0">
                    <a:pos x="13" y="24"/>
                  </a:cxn>
                  <a:cxn ang="0">
                    <a:pos x="61" y="56"/>
                  </a:cxn>
                  <a:cxn ang="0">
                    <a:pos x="13" y="8"/>
                  </a:cxn>
                </a:cxnLst>
                <a:rect l="0" t="0" r="r" b="b"/>
                <a:pathLst>
                  <a:path w="202" h="59">
                    <a:moveTo>
                      <a:pt x="13" y="8"/>
                    </a:moveTo>
                    <a:cubicBezTo>
                      <a:pt x="8" y="0"/>
                      <a:pt x="0" y="3"/>
                      <a:pt x="29" y="8"/>
                    </a:cubicBezTo>
                    <a:cubicBezTo>
                      <a:pt x="58" y="13"/>
                      <a:pt x="176" y="32"/>
                      <a:pt x="189" y="40"/>
                    </a:cubicBezTo>
                    <a:cubicBezTo>
                      <a:pt x="202" y="48"/>
                      <a:pt x="138" y="59"/>
                      <a:pt x="109" y="56"/>
                    </a:cubicBezTo>
                    <a:cubicBezTo>
                      <a:pt x="80" y="53"/>
                      <a:pt x="21" y="24"/>
                      <a:pt x="13" y="24"/>
                    </a:cubicBezTo>
                    <a:cubicBezTo>
                      <a:pt x="5" y="24"/>
                      <a:pt x="61" y="59"/>
                      <a:pt x="61" y="56"/>
                    </a:cubicBezTo>
                    <a:cubicBezTo>
                      <a:pt x="61" y="53"/>
                      <a:pt x="18" y="16"/>
                      <a:pt x="13" y="8"/>
                    </a:cubicBezTo>
                    <a:close/>
                  </a:path>
                </a:pathLst>
              </a:custGeom>
              <a:solidFill>
                <a:srgbClr val="CC3300"/>
              </a:solidFill>
              <a:ln w="9525" cap="flat" cmpd="sng">
                <a:solidFill>
                  <a:srgbClr val="CC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55" name="Freeform 337"/>
              <p:cNvSpPr>
                <a:spLocks/>
              </p:cNvSpPr>
              <p:nvPr/>
            </p:nvSpPr>
            <p:spPr bwMode="auto">
              <a:xfrm>
                <a:off x="4211" y="2399"/>
                <a:ext cx="202" cy="28"/>
              </a:xfrm>
              <a:custGeom>
                <a:avLst/>
                <a:gdLst/>
                <a:ahLst/>
                <a:cxnLst>
                  <a:cxn ang="0">
                    <a:pos x="13" y="8"/>
                  </a:cxn>
                  <a:cxn ang="0">
                    <a:pos x="29" y="8"/>
                  </a:cxn>
                  <a:cxn ang="0">
                    <a:pos x="189" y="40"/>
                  </a:cxn>
                  <a:cxn ang="0">
                    <a:pos x="109" y="56"/>
                  </a:cxn>
                  <a:cxn ang="0">
                    <a:pos x="13" y="24"/>
                  </a:cxn>
                  <a:cxn ang="0">
                    <a:pos x="61" y="56"/>
                  </a:cxn>
                  <a:cxn ang="0">
                    <a:pos x="13" y="8"/>
                  </a:cxn>
                </a:cxnLst>
                <a:rect l="0" t="0" r="r" b="b"/>
                <a:pathLst>
                  <a:path w="202" h="59">
                    <a:moveTo>
                      <a:pt x="13" y="8"/>
                    </a:moveTo>
                    <a:cubicBezTo>
                      <a:pt x="8" y="0"/>
                      <a:pt x="0" y="3"/>
                      <a:pt x="29" y="8"/>
                    </a:cubicBezTo>
                    <a:cubicBezTo>
                      <a:pt x="58" y="13"/>
                      <a:pt x="176" y="32"/>
                      <a:pt x="189" y="40"/>
                    </a:cubicBezTo>
                    <a:cubicBezTo>
                      <a:pt x="202" y="48"/>
                      <a:pt x="138" y="59"/>
                      <a:pt x="109" y="56"/>
                    </a:cubicBezTo>
                    <a:cubicBezTo>
                      <a:pt x="80" y="53"/>
                      <a:pt x="21" y="24"/>
                      <a:pt x="13" y="24"/>
                    </a:cubicBezTo>
                    <a:cubicBezTo>
                      <a:pt x="5" y="24"/>
                      <a:pt x="61" y="59"/>
                      <a:pt x="61" y="56"/>
                    </a:cubicBezTo>
                    <a:cubicBezTo>
                      <a:pt x="61" y="53"/>
                      <a:pt x="18" y="16"/>
                      <a:pt x="13" y="8"/>
                    </a:cubicBezTo>
                    <a:close/>
                  </a:path>
                </a:pathLst>
              </a:custGeom>
              <a:solidFill>
                <a:srgbClr val="CC3300"/>
              </a:solidFill>
              <a:ln w="9525" cap="flat" cmpd="sng">
                <a:solidFill>
                  <a:srgbClr val="CC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56" name="Freeform 338"/>
              <p:cNvSpPr>
                <a:spLocks/>
              </p:cNvSpPr>
              <p:nvPr/>
            </p:nvSpPr>
            <p:spPr bwMode="auto">
              <a:xfrm rot="1815386">
                <a:off x="4035" y="2575"/>
                <a:ext cx="202" cy="28"/>
              </a:xfrm>
              <a:custGeom>
                <a:avLst/>
                <a:gdLst/>
                <a:ahLst/>
                <a:cxnLst>
                  <a:cxn ang="0">
                    <a:pos x="13" y="8"/>
                  </a:cxn>
                  <a:cxn ang="0">
                    <a:pos x="29" y="8"/>
                  </a:cxn>
                  <a:cxn ang="0">
                    <a:pos x="189" y="40"/>
                  </a:cxn>
                  <a:cxn ang="0">
                    <a:pos x="109" y="56"/>
                  </a:cxn>
                  <a:cxn ang="0">
                    <a:pos x="13" y="24"/>
                  </a:cxn>
                  <a:cxn ang="0">
                    <a:pos x="61" y="56"/>
                  </a:cxn>
                  <a:cxn ang="0">
                    <a:pos x="13" y="8"/>
                  </a:cxn>
                </a:cxnLst>
                <a:rect l="0" t="0" r="r" b="b"/>
                <a:pathLst>
                  <a:path w="202" h="59">
                    <a:moveTo>
                      <a:pt x="13" y="8"/>
                    </a:moveTo>
                    <a:cubicBezTo>
                      <a:pt x="8" y="0"/>
                      <a:pt x="0" y="3"/>
                      <a:pt x="29" y="8"/>
                    </a:cubicBezTo>
                    <a:cubicBezTo>
                      <a:pt x="58" y="13"/>
                      <a:pt x="176" y="32"/>
                      <a:pt x="189" y="40"/>
                    </a:cubicBezTo>
                    <a:cubicBezTo>
                      <a:pt x="202" y="48"/>
                      <a:pt x="138" y="59"/>
                      <a:pt x="109" y="56"/>
                    </a:cubicBezTo>
                    <a:cubicBezTo>
                      <a:pt x="80" y="53"/>
                      <a:pt x="21" y="24"/>
                      <a:pt x="13" y="24"/>
                    </a:cubicBezTo>
                    <a:cubicBezTo>
                      <a:pt x="5" y="24"/>
                      <a:pt x="61" y="59"/>
                      <a:pt x="61" y="56"/>
                    </a:cubicBezTo>
                    <a:cubicBezTo>
                      <a:pt x="61" y="53"/>
                      <a:pt x="18" y="16"/>
                      <a:pt x="13" y="8"/>
                    </a:cubicBezTo>
                    <a:close/>
                  </a:path>
                </a:pathLst>
              </a:custGeom>
              <a:solidFill>
                <a:srgbClr val="CC3300"/>
              </a:solidFill>
              <a:ln w="9525" cap="flat" cmpd="sng">
                <a:solidFill>
                  <a:srgbClr val="CC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57" name="Freeform 339"/>
              <p:cNvSpPr>
                <a:spLocks/>
              </p:cNvSpPr>
              <p:nvPr/>
            </p:nvSpPr>
            <p:spPr bwMode="auto">
              <a:xfrm>
                <a:off x="3975" y="2878"/>
                <a:ext cx="160" cy="139"/>
              </a:xfrm>
              <a:custGeom>
                <a:avLst/>
                <a:gdLst/>
                <a:ahLst/>
                <a:cxnLst>
                  <a:cxn ang="0">
                    <a:pos x="10" y="10"/>
                  </a:cxn>
                  <a:cxn ang="0">
                    <a:pos x="23" y="18"/>
                  </a:cxn>
                  <a:cxn ang="0">
                    <a:pos x="154" y="111"/>
                  </a:cxn>
                  <a:cxn ang="0">
                    <a:pos x="57" y="90"/>
                  </a:cxn>
                  <a:cxn ang="0">
                    <a:pos x="6" y="16"/>
                  </a:cxn>
                  <a:cxn ang="0">
                    <a:pos x="25" y="138"/>
                  </a:cxn>
                  <a:cxn ang="0">
                    <a:pos x="10" y="10"/>
                  </a:cxn>
                </a:cxnLst>
                <a:rect l="0" t="0" r="r" b="b"/>
                <a:pathLst>
                  <a:path w="160" h="139">
                    <a:moveTo>
                      <a:pt x="10" y="10"/>
                    </a:moveTo>
                    <a:cubicBezTo>
                      <a:pt x="7" y="4"/>
                      <a:pt x="0" y="0"/>
                      <a:pt x="23" y="18"/>
                    </a:cubicBezTo>
                    <a:cubicBezTo>
                      <a:pt x="47" y="34"/>
                      <a:pt x="148" y="99"/>
                      <a:pt x="154" y="111"/>
                    </a:cubicBezTo>
                    <a:cubicBezTo>
                      <a:pt x="160" y="123"/>
                      <a:pt x="82" y="106"/>
                      <a:pt x="57" y="90"/>
                    </a:cubicBezTo>
                    <a:cubicBezTo>
                      <a:pt x="32" y="74"/>
                      <a:pt x="11" y="8"/>
                      <a:pt x="6" y="16"/>
                    </a:cubicBezTo>
                    <a:cubicBezTo>
                      <a:pt x="1" y="24"/>
                      <a:pt x="24" y="139"/>
                      <a:pt x="25" y="138"/>
                    </a:cubicBezTo>
                    <a:cubicBezTo>
                      <a:pt x="26" y="137"/>
                      <a:pt x="13" y="37"/>
                      <a:pt x="10" y="10"/>
                    </a:cubicBezTo>
                    <a:close/>
                  </a:path>
                </a:pathLst>
              </a:custGeom>
              <a:solidFill>
                <a:srgbClr val="CC3300"/>
              </a:solidFill>
              <a:ln w="9525" cap="flat" cmpd="sng">
                <a:solidFill>
                  <a:srgbClr val="CC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58" name="Freeform 340"/>
              <p:cNvSpPr>
                <a:spLocks/>
              </p:cNvSpPr>
              <p:nvPr/>
            </p:nvSpPr>
            <p:spPr bwMode="auto">
              <a:xfrm>
                <a:off x="4007" y="2878"/>
                <a:ext cx="160" cy="139"/>
              </a:xfrm>
              <a:custGeom>
                <a:avLst/>
                <a:gdLst/>
                <a:ahLst/>
                <a:cxnLst>
                  <a:cxn ang="0">
                    <a:pos x="10" y="10"/>
                  </a:cxn>
                  <a:cxn ang="0">
                    <a:pos x="23" y="18"/>
                  </a:cxn>
                  <a:cxn ang="0">
                    <a:pos x="154" y="111"/>
                  </a:cxn>
                  <a:cxn ang="0">
                    <a:pos x="57" y="90"/>
                  </a:cxn>
                  <a:cxn ang="0">
                    <a:pos x="6" y="16"/>
                  </a:cxn>
                  <a:cxn ang="0">
                    <a:pos x="25" y="138"/>
                  </a:cxn>
                  <a:cxn ang="0">
                    <a:pos x="10" y="10"/>
                  </a:cxn>
                </a:cxnLst>
                <a:rect l="0" t="0" r="r" b="b"/>
                <a:pathLst>
                  <a:path w="160" h="139">
                    <a:moveTo>
                      <a:pt x="10" y="10"/>
                    </a:moveTo>
                    <a:cubicBezTo>
                      <a:pt x="7" y="4"/>
                      <a:pt x="0" y="0"/>
                      <a:pt x="23" y="18"/>
                    </a:cubicBezTo>
                    <a:cubicBezTo>
                      <a:pt x="47" y="34"/>
                      <a:pt x="148" y="99"/>
                      <a:pt x="154" y="111"/>
                    </a:cubicBezTo>
                    <a:cubicBezTo>
                      <a:pt x="160" y="123"/>
                      <a:pt x="82" y="106"/>
                      <a:pt x="57" y="90"/>
                    </a:cubicBezTo>
                    <a:cubicBezTo>
                      <a:pt x="32" y="74"/>
                      <a:pt x="11" y="8"/>
                      <a:pt x="6" y="16"/>
                    </a:cubicBezTo>
                    <a:cubicBezTo>
                      <a:pt x="1" y="24"/>
                      <a:pt x="24" y="139"/>
                      <a:pt x="25" y="138"/>
                    </a:cubicBezTo>
                    <a:cubicBezTo>
                      <a:pt x="26" y="137"/>
                      <a:pt x="13" y="37"/>
                      <a:pt x="10" y="10"/>
                    </a:cubicBezTo>
                    <a:close/>
                  </a:path>
                </a:pathLst>
              </a:custGeom>
              <a:solidFill>
                <a:srgbClr val="CC3300"/>
              </a:solidFill>
              <a:ln w="9525" cap="flat" cmpd="sng">
                <a:solidFill>
                  <a:srgbClr val="CC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59" name="Freeform 341"/>
              <p:cNvSpPr>
                <a:spLocks/>
              </p:cNvSpPr>
              <p:nvPr/>
            </p:nvSpPr>
            <p:spPr bwMode="auto">
              <a:xfrm>
                <a:off x="4071" y="2686"/>
                <a:ext cx="160" cy="139"/>
              </a:xfrm>
              <a:custGeom>
                <a:avLst/>
                <a:gdLst/>
                <a:ahLst/>
                <a:cxnLst>
                  <a:cxn ang="0">
                    <a:pos x="10" y="10"/>
                  </a:cxn>
                  <a:cxn ang="0">
                    <a:pos x="23" y="18"/>
                  </a:cxn>
                  <a:cxn ang="0">
                    <a:pos x="154" y="111"/>
                  </a:cxn>
                  <a:cxn ang="0">
                    <a:pos x="57" y="90"/>
                  </a:cxn>
                  <a:cxn ang="0">
                    <a:pos x="6" y="16"/>
                  </a:cxn>
                  <a:cxn ang="0">
                    <a:pos x="25" y="138"/>
                  </a:cxn>
                  <a:cxn ang="0">
                    <a:pos x="10" y="10"/>
                  </a:cxn>
                </a:cxnLst>
                <a:rect l="0" t="0" r="r" b="b"/>
                <a:pathLst>
                  <a:path w="160" h="139">
                    <a:moveTo>
                      <a:pt x="10" y="10"/>
                    </a:moveTo>
                    <a:cubicBezTo>
                      <a:pt x="7" y="4"/>
                      <a:pt x="0" y="0"/>
                      <a:pt x="23" y="18"/>
                    </a:cubicBezTo>
                    <a:cubicBezTo>
                      <a:pt x="47" y="34"/>
                      <a:pt x="148" y="99"/>
                      <a:pt x="154" y="111"/>
                    </a:cubicBezTo>
                    <a:cubicBezTo>
                      <a:pt x="160" y="123"/>
                      <a:pt x="82" y="106"/>
                      <a:pt x="57" y="90"/>
                    </a:cubicBezTo>
                    <a:cubicBezTo>
                      <a:pt x="32" y="74"/>
                      <a:pt x="11" y="8"/>
                      <a:pt x="6" y="16"/>
                    </a:cubicBezTo>
                    <a:cubicBezTo>
                      <a:pt x="1" y="24"/>
                      <a:pt x="24" y="139"/>
                      <a:pt x="25" y="138"/>
                    </a:cubicBezTo>
                    <a:cubicBezTo>
                      <a:pt x="26" y="137"/>
                      <a:pt x="13" y="37"/>
                      <a:pt x="10" y="10"/>
                    </a:cubicBezTo>
                    <a:close/>
                  </a:path>
                </a:pathLst>
              </a:custGeom>
              <a:solidFill>
                <a:srgbClr val="CC3300"/>
              </a:solidFill>
              <a:ln w="9525" cap="flat" cmpd="sng">
                <a:solidFill>
                  <a:srgbClr val="CC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</p:grpSp>
        <p:grpSp>
          <p:nvGrpSpPr>
            <p:cNvPr id="18" name="Group 342"/>
            <p:cNvGrpSpPr>
              <a:grpSpLocks/>
            </p:cNvGrpSpPr>
            <p:nvPr/>
          </p:nvGrpSpPr>
          <p:grpSpPr bwMode="auto">
            <a:xfrm rot="3336446">
              <a:off x="4509" y="1008"/>
              <a:ext cx="454" cy="813"/>
              <a:chOff x="3757" y="1584"/>
              <a:chExt cx="1062" cy="1997"/>
            </a:xfrm>
          </p:grpSpPr>
          <p:sp>
            <p:nvSpPr>
              <p:cNvPr id="140" name="Freeform 343"/>
              <p:cNvSpPr>
                <a:spLocks/>
              </p:cNvSpPr>
              <p:nvPr/>
            </p:nvSpPr>
            <p:spPr bwMode="auto">
              <a:xfrm>
                <a:off x="3757" y="1584"/>
                <a:ext cx="1062" cy="1997"/>
              </a:xfrm>
              <a:custGeom>
                <a:avLst/>
                <a:gdLst/>
                <a:ahLst/>
                <a:cxnLst>
                  <a:cxn ang="0">
                    <a:pos x="67" y="1736"/>
                  </a:cxn>
                  <a:cxn ang="0">
                    <a:pos x="531" y="280"/>
                  </a:cxn>
                  <a:cxn ang="0">
                    <a:pos x="739" y="56"/>
                  </a:cxn>
                  <a:cxn ang="0">
                    <a:pos x="1027" y="168"/>
                  </a:cxn>
                  <a:cxn ang="0">
                    <a:pos x="947" y="408"/>
                  </a:cxn>
                  <a:cxn ang="0">
                    <a:pos x="403" y="1384"/>
                  </a:cxn>
                  <a:cxn ang="0">
                    <a:pos x="131" y="1848"/>
                  </a:cxn>
                  <a:cxn ang="0">
                    <a:pos x="67" y="1736"/>
                  </a:cxn>
                </a:cxnLst>
                <a:rect l="0" t="0" r="r" b="b"/>
                <a:pathLst>
                  <a:path w="1062" h="1997">
                    <a:moveTo>
                      <a:pt x="67" y="1736"/>
                    </a:moveTo>
                    <a:cubicBezTo>
                      <a:pt x="134" y="1475"/>
                      <a:pt x="419" y="560"/>
                      <a:pt x="531" y="280"/>
                    </a:cubicBezTo>
                    <a:cubicBezTo>
                      <a:pt x="643" y="0"/>
                      <a:pt x="656" y="75"/>
                      <a:pt x="739" y="56"/>
                    </a:cubicBezTo>
                    <a:cubicBezTo>
                      <a:pt x="822" y="37"/>
                      <a:pt x="992" y="109"/>
                      <a:pt x="1027" y="168"/>
                    </a:cubicBezTo>
                    <a:cubicBezTo>
                      <a:pt x="1062" y="227"/>
                      <a:pt x="1051" y="205"/>
                      <a:pt x="947" y="408"/>
                    </a:cubicBezTo>
                    <a:cubicBezTo>
                      <a:pt x="843" y="611"/>
                      <a:pt x="539" y="1144"/>
                      <a:pt x="403" y="1384"/>
                    </a:cubicBezTo>
                    <a:cubicBezTo>
                      <a:pt x="267" y="1624"/>
                      <a:pt x="190" y="1789"/>
                      <a:pt x="131" y="1848"/>
                    </a:cubicBezTo>
                    <a:cubicBezTo>
                      <a:pt x="72" y="1907"/>
                      <a:pt x="0" y="1997"/>
                      <a:pt x="67" y="1736"/>
                    </a:cubicBezTo>
                    <a:close/>
                  </a:path>
                </a:pathLst>
              </a:custGeom>
              <a:solidFill>
                <a:srgbClr val="FF6600"/>
              </a:solidFill>
              <a:ln w="9525" cap="flat" cmpd="sng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41" name="Freeform 344"/>
              <p:cNvSpPr>
                <a:spLocks/>
              </p:cNvSpPr>
              <p:nvPr/>
            </p:nvSpPr>
            <p:spPr bwMode="auto">
              <a:xfrm>
                <a:off x="4499" y="1619"/>
                <a:ext cx="266" cy="141"/>
              </a:xfrm>
              <a:custGeom>
                <a:avLst/>
                <a:gdLst/>
                <a:ahLst/>
                <a:cxnLst>
                  <a:cxn ang="0">
                    <a:pos x="5" y="13"/>
                  </a:cxn>
                  <a:cxn ang="0">
                    <a:pos x="165" y="125"/>
                  </a:cxn>
                  <a:cxn ang="0">
                    <a:pos x="261" y="109"/>
                  </a:cxn>
                  <a:cxn ang="0">
                    <a:pos x="133" y="45"/>
                  </a:cxn>
                  <a:cxn ang="0">
                    <a:pos x="5" y="13"/>
                  </a:cxn>
                </a:cxnLst>
                <a:rect l="0" t="0" r="r" b="b"/>
                <a:pathLst>
                  <a:path w="266" h="141">
                    <a:moveTo>
                      <a:pt x="5" y="13"/>
                    </a:moveTo>
                    <a:cubicBezTo>
                      <a:pt x="10" y="26"/>
                      <a:pt x="122" y="109"/>
                      <a:pt x="165" y="125"/>
                    </a:cubicBezTo>
                    <a:cubicBezTo>
                      <a:pt x="208" y="141"/>
                      <a:pt x="266" y="122"/>
                      <a:pt x="261" y="109"/>
                    </a:cubicBezTo>
                    <a:cubicBezTo>
                      <a:pt x="256" y="96"/>
                      <a:pt x="176" y="58"/>
                      <a:pt x="133" y="45"/>
                    </a:cubicBezTo>
                    <a:cubicBezTo>
                      <a:pt x="90" y="32"/>
                      <a:pt x="0" y="0"/>
                      <a:pt x="5" y="13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 cap="flat" cmpd="sng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42" name="Freeform 345"/>
              <p:cNvSpPr>
                <a:spLocks/>
              </p:cNvSpPr>
              <p:nvPr/>
            </p:nvSpPr>
            <p:spPr bwMode="auto">
              <a:xfrm>
                <a:off x="4307" y="1819"/>
                <a:ext cx="266" cy="192"/>
              </a:xfrm>
              <a:custGeom>
                <a:avLst/>
                <a:gdLst/>
                <a:ahLst/>
                <a:cxnLst>
                  <a:cxn ang="0">
                    <a:pos x="13" y="13"/>
                  </a:cxn>
                  <a:cxn ang="0">
                    <a:pos x="93" y="141"/>
                  </a:cxn>
                  <a:cxn ang="0">
                    <a:pos x="253" y="173"/>
                  </a:cxn>
                  <a:cxn ang="0">
                    <a:pos x="173" y="189"/>
                  </a:cxn>
                  <a:cxn ang="0">
                    <a:pos x="77" y="157"/>
                  </a:cxn>
                  <a:cxn ang="0">
                    <a:pos x="13" y="61"/>
                  </a:cxn>
                  <a:cxn ang="0">
                    <a:pos x="13" y="13"/>
                  </a:cxn>
                </a:cxnLst>
                <a:rect l="0" t="0" r="r" b="b"/>
                <a:pathLst>
                  <a:path w="266" h="192">
                    <a:moveTo>
                      <a:pt x="13" y="13"/>
                    </a:moveTo>
                    <a:cubicBezTo>
                      <a:pt x="26" y="26"/>
                      <a:pt x="53" y="114"/>
                      <a:pt x="93" y="141"/>
                    </a:cubicBezTo>
                    <a:cubicBezTo>
                      <a:pt x="133" y="168"/>
                      <a:pt x="240" y="165"/>
                      <a:pt x="253" y="173"/>
                    </a:cubicBezTo>
                    <a:cubicBezTo>
                      <a:pt x="266" y="181"/>
                      <a:pt x="202" y="192"/>
                      <a:pt x="173" y="189"/>
                    </a:cubicBezTo>
                    <a:cubicBezTo>
                      <a:pt x="144" y="186"/>
                      <a:pt x="104" y="178"/>
                      <a:pt x="77" y="157"/>
                    </a:cubicBezTo>
                    <a:cubicBezTo>
                      <a:pt x="50" y="136"/>
                      <a:pt x="21" y="85"/>
                      <a:pt x="13" y="61"/>
                    </a:cubicBezTo>
                    <a:cubicBezTo>
                      <a:pt x="5" y="37"/>
                      <a:pt x="0" y="0"/>
                      <a:pt x="13" y="13"/>
                    </a:cubicBezTo>
                    <a:close/>
                  </a:path>
                </a:pathLst>
              </a:custGeom>
              <a:solidFill>
                <a:srgbClr val="CC3300"/>
              </a:solidFill>
              <a:ln w="9525" cap="flat" cmpd="sng">
                <a:solidFill>
                  <a:srgbClr val="CC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43" name="Freeform 346"/>
              <p:cNvSpPr>
                <a:spLocks/>
              </p:cNvSpPr>
              <p:nvPr/>
            </p:nvSpPr>
            <p:spPr bwMode="auto">
              <a:xfrm>
                <a:off x="4227" y="2027"/>
                <a:ext cx="266" cy="192"/>
              </a:xfrm>
              <a:custGeom>
                <a:avLst/>
                <a:gdLst/>
                <a:ahLst/>
                <a:cxnLst>
                  <a:cxn ang="0">
                    <a:pos x="13" y="13"/>
                  </a:cxn>
                  <a:cxn ang="0">
                    <a:pos x="93" y="141"/>
                  </a:cxn>
                  <a:cxn ang="0">
                    <a:pos x="253" y="173"/>
                  </a:cxn>
                  <a:cxn ang="0">
                    <a:pos x="173" y="189"/>
                  </a:cxn>
                  <a:cxn ang="0">
                    <a:pos x="77" y="157"/>
                  </a:cxn>
                  <a:cxn ang="0">
                    <a:pos x="13" y="61"/>
                  </a:cxn>
                  <a:cxn ang="0">
                    <a:pos x="13" y="13"/>
                  </a:cxn>
                </a:cxnLst>
                <a:rect l="0" t="0" r="r" b="b"/>
                <a:pathLst>
                  <a:path w="266" h="192">
                    <a:moveTo>
                      <a:pt x="13" y="13"/>
                    </a:moveTo>
                    <a:cubicBezTo>
                      <a:pt x="26" y="26"/>
                      <a:pt x="53" y="114"/>
                      <a:pt x="93" y="141"/>
                    </a:cubicBezTo>
                    <a:cubicBezTo>
                      <a:pt x="133" y="168"/>
                      <a:pt x="240" y="165"/>
                      <a:pt x="253" y="173"/>
                    </a:cubicBezTo>
                    <a:cubicBezTo>
                      <a:pt x="266" y="181"/>
                      <a:pt x="202" y="192"/>
                      <a:pt x="173" y="189"/>
                    </a:cubicBezTo>
                    <a:cubicBezTo>
                      <a:pt x="144" y="186"/>
                      <a:pt x="104" y="178"/>
                      <a:pt x="77" y="157"/>
                    </a:cubicBezTo>
                    <a:cubicBezTo>
                      <a:pt x="50" y="136"/>
                      <a:pt x="21" y="85"/>
                      <a:pt x="13" y="61"/>
                    </a:cubicBezTo>
                    <a:cubicBezTo>
                      <a:pt x="5" y="37"/>
                      <a:pt x="0" y="0"/>
                      <a:pt x="13" y="13"/>
                    </a:cubicBezTo>
                    <a:close/>
                  </a:path>
                </a:pathLst>
              </a:custGeom>
              <a:solidFill>
                <a:srgbClr val="CC3300"/>
              </a:solidFill>
              <a:ln w="9525" cap="flat" cmpd="sng">
                <a:solidFill>
                  <a:srgbClr val="CC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44" name="Freeform 347"/>
              <p:cNvSpPr>
                <a:spLocks/>
              </p:cNvSpPr>
              <p:nvPr/>
            </p:nvSpPr>
            <p:spPr bwMode="auto">
              <a:xfrm>
                <a:off x="4371" y="2112"/>
                <a:ext cx="202" cy="59"/>
              </a:xfrm>
              <a:custGeom>
                <a:avLst/>
                <a:gdLst/>
                <a:ahLst/>
                <a:cxnLst>
                  <a:cxn ang="0">
                    <a:pos x="13" y="8"/>
                  </a:cxn>
                  <a:cxn ang="0">
                    <a:pos x="29" y="8"/>
                  </a:cxn>
                  <a:cxn ang="0">
                    <a:pos x="189" y="40"/>
                  </a:cxn>
                  <a:cxn ang="0">
                    <a:pos x="109" y="56"/>
                  </a:cxn>
                  <a:cxn ang="0">
                    <a:pos x="13" y="24"/>
                  </a:cxn>
                  <a:cxn ang="0">
                    <a:pos x="61" y="56"/>
                  </a:cxn>
                  <a:cxn ang="0">
                    <a:pos x="13" y="8"/>
                  </a:cxn>
                </a:cxnLst>
                <a:rect l="0" t="0" r="r" b="b"/>
                <a:pathLst>
                  <a:path w="202" h="59">
                    <a:moveTo>
                      <a:pt x="13" y="8"/>
                    </a:moveTo>
                    <a:cubicBezTo>
                      <a:pt x="8" y="0"/>
                      <a:pt x="0" y="3"/>
                      <a:pt x="29" y="8"/>
                    </a:cubicBezTo>
                    <a:cubicBezTo>
                      <a:pt x="58" y="13"/>
                      <a:pt x="176" y="32"/>
                      <a:pt x="189" y="40"/>
                    </a:cubicBezTo>
                    <a:cubicBezTo>
                      <a:pt x="202" y="48"/>
                      <a:pt x="138" y="59"/>
                      <a:pt x="109" y="56"/>
                    </a:cubicBezTo>
                    <a:cubicBezTo>
                      <a:pt x="80" y="53"/>
                      <a:pt x="21" y="24"/>
                      <a:pt x="13" y="24"/>
                    </a:cubicBezTo>
                    <a:cubicBezTo>
                      <a:pt x="5" y="24"/>
                      <a:pt x="61" y="59"/>
                      <a:pt x="61" y="56"/>
                    </a:cubicBezTo>
                    <a:cubicBezTo>
                      <a:pt x="61" y="53"/>
                      <a:pt x="18" y="16"/>
                      <a:pt x="13" y="8"/>
                    </a:cubicBezTo>
                    <a:close/>
                  </a:path>
                </a:pathLst>
              </a:custGeom>
              <a:solidFill>
                <a:srgbClr val="CC3300"/>
              </a:solidFill>
              <a:ln w="9525" cap="flat" cmpd="sng">
                <a:solidFill>
                  <a:srgbClr val="CC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45" name="Freeform 348"/>
              <p:cNvSpPr>
                <a:spLocks/>
              </p:cNvSpPr>
              <p:nvPr/>
            </p:nvSpPr>
            <p:spPr bwMode="auto">
              <a:xfrm>
                <a:off x="4211" y="2399"/>
                <a:ext cx="202" cy="28"/>
              </a:xfrm>
              <a:custGeom>
                <a:avLst/>
                <a:gdLst/>
                <a:ahLst/>
                <a:cxnLst>
                  <a:cxn ang="0">
                    <a:pos x="13" y="8"/>
                  </a:cxn>
                  <a:cxn ang="0">
                    <a:pos x="29" y="8"/>
                  </a:cxn>
                  <a:cxn ang="0">
                    <a:pos x="189" y="40"/>
                  </a:cxn>
                  <a:cxn ang="0">
                    <a:pos x="109" y="56"/>
                  </a:cxn>
                  <a:cxn ang="0">
                    <a:pos x="13" y="24"/>
                  </a:cxn>
                  <a:cxn ang="0">
                    <a:pos x="61" y="56"/>
                  </a:cxn>
                  <a:cxn ang="0">
                    <a:pos x="13" y="8"/>
                  </a:cxn>
                </a:cxnLst>
                <a:rect l="0" t="0" r="r" b="b"/>
                <a:pathLst>
                  <a:path w="202" h="59">
                    <a:moveTo>
                      <a:pt x="13" y="8"/>
                    </a:moveTo>
                    <a:cubicBezTo>
                      <a:pt x="8" y="0"/>
                      <a:pt x="0" y="3"/>
                      <a:pt x="29" y="8"/>
                    </a:cubicBezTo>
                    <a:cubicBezTo>
                      <a:pt x="58" y="13"/>
                      <a:pt x="176" y="32"/>
                      <a:pt x="189" y="40"/>
                    </a:cubicBezTo>
                    <a:cubicBezTo>
                      <a:pt x="202" y="48"/>
                      <a:pt x="138" y="59"/>
                      <a:pt x="109" y="56"/>
                    </a:cubicBezTo>
                    <a:cubicBezTo>
                      <a:pt x="80" y="53"/>
                      <a:pt x="21" y="24"/>
                      <a:pt x="13" y="24"/>
                    </a:cubicBezTo>
                    <a:cubicBezTo>
                      <a:pt x="5" y="24"/>
                      <a:pt x="61" y="59"/>
                      <a:pt x="61" y="56"/>
                    </a:cubicBezTo>
                    <a:cubicBezTo>
                      <a:pt x="61" y="53"/>
                      <a:pt x="18" y="16"/>
                      <a:pt x="13" y="8"/>
                    </a:cubicBezTo>
                    <a:close/>
                  </a:path>
                </a:pathLst>
              </a:custGeom>
              <a:solidFill>
                <a:srgbClr val="CC3300"/>
              </a:solidFill>
              <a:ln w="9525" cap="flat" cmpd="sng">
                <a:solidFill>
                  <a:srgbClr val="CC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46" name="Freeform 349"/>
              <p:cNvSpPr>
                <a:spLocks/>
              </p:cNvSpPr>
              <p:nvPr/>
            </p:nvSpPr>
            <p:spPr bwMode="auto">
              <a:xfrm rot="1815386">
                <a:off x="4035" y="2575"/>
                <a:ext cx="202" cy="28"/>
              </a:xfrm>
              <a:custGeom>
                <a:avLst/>
                <a:gdLst/>
                <a:ahLst/>
                <a:cxnLst>
                  <a:cxn ang="0">
                    <a:pos x="13" y="8"/>
                  </a:cxn>
                  <a:cxn ang="0">
                    <a:pos x="29" y="8"/>
                  </a:cxn>
                  <a:cxn ang="0">
                    <a:pos x="189" y="40"/>
                  </a:cxn>
                  <a:cxn ang="0">
                    <a:pos x="109" y="56"/>
                  </a:cxn>
                  <a:cxn ang="0">
                    <a:pos x="13" y="24"/>
                  </a:cxn>
                  <a:cxn ang="0">
                    <a:pos x="61" y="56"/>
                  </a:cxn>
                  <a:cxn ang="0">
                    <a:pos x="13" y="8"/>
                  </a:cxn>
                </a:cxnLst>
                <a:rect l="0" t="0" r="r" b="b"/>
                <a:pathLst>
                  <a:path w="202" h="59">
                    <a:moveTo>
                      <a:pt x="13" y="8"/>
                    </a:moveTo>
                    <a:cubicBezTo>
                      <a:pt x="8" y="0"/>
                      <a:pt x="0" y="3"/>
                      <a:pt x="29" y="8"/>
                    </a:cubicBezTo>
                    <a:cubicBezTo>
                      <a:pt x="58" y="13"/>
                      <a:pt x="176" y="32"/>
                      <a:pt x="189" y="40"/>
                    </a:cubicBezTo>
                    <a:cubicBezTo>
                      <a:pt x="202" y="48"/>
                      <a:pt x="138" y="59"/>
                      <a:pt x="109" y="56"/>
                    </a:cubicBezTo>
                    <a:cubicBezTo>
                      <a:pt x="80" y="53"/>
                      <a:pt x="21" y="24"/>
                      <a:pt x="13" y="24"/>
                    </a:cubicBezTo>
                    <a:cubicBezTo>
                      <a:pt x="5" y="24"/>
                      <a:pt x="61" y="59"/>
                      <a:pt x="61" y="56"/>
                    </a:cubicBezTo>
                    <a:cubicBezTo>
                      <a:pt x="61" y="53"/>
                      <a:pt x="18" y="16"/>
                      <a:pt x="13" y="8"/>
                    </a:cubicBezTo>
                    <a:close/>
                  </a:path>
                </a:pathLst>
              </a:custGeom>
              <a:solidFill>
                <a:srgbClr val="CC3300"/>
              </a:solidFill>
              <a:ln w="9525" cap="flat" cmpd="sng">
                <a:solidFill>
                  <a:srgbClr val="CC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47" name="Freeform 350"/>
              <p:cNvSpPr>
                <a:spLocks/>
              </p:cNvSpPr>
              <p:nvPr/>
            </p:nvSpPr>
            <p:spPr bwMode="auto">
              <a:xfrm>
                <a:off x="3975" y="2878"/>
                <a:ext cx="160" cy="139"/>
              </a:xfrm>
              <a:custGeom>
                <a:avLst/>
                <a:gdLst/>
                <a:ahLst/>
                <a:cxnLst>
                  <a:cxn ang="0">
                    <a:pos x="10" y="10"/>
                  </a:cxn>
                  <a:cxn ang="0">
                    <a:pos x="23" y="18"/>
                  </a:cxn>
                  <a:cxn ang="0">
                    <a:pos x="154" y="111"/>
                  </a:cxn>
                  <a:cxn ang="0">
                    <a:pos x="57" y="90"/>
                  </a:cxn>
                  <a:cxn ang="0">
                    <a:pos x="6" y="16"/>
                  </a:cxn>
                  <a:cxn ang="0">
                    <a:pos x="25" y="138"/>
                  </a:cxn>
                  <a:cxn ang="0">
                    <a:pos x="10" y="10"/>
                  </a:cxn>
                </a:cxnLst>
                <a:rect l="0" t="0" r="r" b="b"/>
                <a:pathLst>
                  <a:path w="160" h="139">
                    <a:moveTo>
                      <a:pt x="10" y="10"/>
                    </a:moveTo>
                    <a:cubicBezTo>
                      <a:pt x="7" y="4"/>
                      <a:pt x="0" y="0"/>
                      <a:pt x="23" y="18"/>
                    </a:cubicBezTo>
                    <a:cubicBezTo>
                      <a:pt x="47" y="34"/>
                      <a:pt x="148" y="99"/>
                      <a:pt x="154" y="111"/>
                    </a:cubicBezTo>
                    <a:cubicBezTo>
                      <a:pt x="160" y="123"/>
                      <a:pt x="82" y="106"/>
                      <a:pt x="57" y="90"/>
                    </a:cubicBezTo>
                    <a:cubicBezTo>
                      <a:pt x="32" y="74"/>
                      <a:pt x="11" y="8"/>
                      <a:pt x="6" y="16"/>
                    </a:cubicBezTo>
                    <a:cubicBezTo>
                      <a:pt x="1" y="24"/>
                      <a:pt x="24" y="139"/>
                      <a:pt x="25" y="138"/>
                    </a:cubicBezTo>
                    <a:cubicBezTo>
                      <a:pt x="26" y="137"/>
                      <a:pt x="13" y="37"/>
                      <a:pt x="10" y="10"/>
                    </a:cubicBezTo>
                    <a:close/>
                  </a:path>
                </a:pathLst>
              </a:custGeom>
              <a:solidFill>
                <a:srgbClr val="CC3300"/>
              </a:solidFill>
              <a:ln w="9525" cap="flat" cmpd="sng">
                <a:solidFill>
                  <a:srgbClr val="CC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48" name="Freeform 351"/>
              <p:cNvSpPr>
                <a:spLocks/>
              </p:cNvSpPr>
              <p:nvPr/>
            </p:nvSpPr>
            <p:spPr bwMode="auto">
              <a:xfrm>
                <a:off x="4007" y="2878"/>
                <a:ext cx="160" cy="139"/>
              </a:xfrm>
              <a:custGeom>
                <a:avLst/>
                <a:gdLst/>
                <a:ahLst/>
                <a:cxnLst>
                  <a:cxn ang="0">
                    <a:pos x="10" y="10"/>
                  </a:cxn>
                  <a:cxn ang="0">
                    <a:pos x="23" y="18"/>
                  </a:cxn>
                  <a:cxn ang="0">
                    <a:pos x="154" y="111"/>
                  </a:cxn>
                  <a:cxn ang="0">
                    <a:pos x="57" y="90"/>
                  </a:cxn>
                  <a:cxn ang="0">
                    <a:pos x="6" y="16"/>
                  </a:cxn>
                  <a:cxn ang="0">
                    <a:pos x="25" y="138"/>
                  </a:cxn>
                  <a:cxn ang="0">
                    <a:pos x="10" y="10"/>
                  </a:cxn>
                </a:cxnLst>
                <a:rect l="0" t="0" r="r" b="b"/>
                <a:pathLst>
                  <a:path w="160" h="139">
                    <a:moveTo>
                      <a:pt x="10" y="10"/>
                    </a:moveTo>
                    <a:cubicBezTo>
                      <a:pt x="7" y="4"/>
                      <a:pt x="0" y="0"/>
                      <a:pt x="23" y="18"/>
                    </a:cubicBezTo>
                    <a:cubicBezTo>
                      <a:pt x="47" y="34"/>
                      <a:pt x="148" y="99"/>
                      <a:pt x="154" y="111"/>
                    </a:cubicBezTo>
                    <a:cubicBezTo>
                      <a:pt x="160" y="123"/>
                      <a:pt x="82" y="106"/>
                      <a:pt x="57" y="90"/>
                    </a:cubicBezTo>
                    <a:cubicBezTo>
                      <a:pt x="32" y="74"/>
                      <a:pt x="11" y="8"/>
                      <a:pt x="6" y="16"/>
                    </a:cubicBezTo>
                    <a:cubicBezTo>
                      <a:pt x="1" y="24"/>
                      <a:pt x="24" y="139"/>
                      <a:pt x="25" y="138"/>
                    </a:cubicBezTo>
                    <a:cubicBezTo>
                      <a:pt x="26" y="137"/>
                      <a:pt x="13" y="37"/>
                      <a:pt x="10" y="10"/>
                    </a:cubicBezTo>
                    <a:close/>
                  </a:path>
                </a:pathLst>
              </a:custGeom>
              <a:solidFill>
                <a:srgbClr val="CC3300"/>
              </a:solidFill>
              <a:ln w="9525" cap="flat" cmpd="sng">
                <a:solidFill>
                  <a:srgbClr val="CC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49" name="Freeform 352"/>
              <p:cNvSpPr>
                <a:spLocks/>
              </p:cNvSpPr>
              <p:nvPr/>
            </p:nvSpPr>
            <p:spPr bwMode="auto">
              <a:xfrm>
                <a:off x="4071" y="2686"/>
                <a:ext cx="160" cy="139"/>
              </a:xfrm>
              <a:custGeom>
                <a:avLst/>
                <a:gdLst/>
                <a:ahLst/>
                <a:cxnLst>
                  <a:cxn ang="0">
                    <a:pos x="10" y="10"/>
                  </a:cxn>
                  <a:cxn ang="0">
                    <a:pos x="23" y="18"/>
                  </a:cxn>
                  <a:cxn ang="0">
                    <a:pos x="154" y="111"/>
                  </a:cxn>
                  <a:cxn ang="0">
                    <a:pos x="57" y="90"/>
                  </a:cxn>
                  <a:cxn ang="0">
                    <a:pos x="6" y="16"/>
                  </a:cxn>
                  <a:cxn ang="0">
                    <a:pos x="25" y="138"/>
                  </a:cxn>
                  <a:cxn ang="0">
                    <a:pos x="10" y="10"/>
                  </a:cxn>
                </a:cxnLst>
                <a:rect l="0" t="0" r="r" b="b"/>
                <a:pathLst>
                  <a:path w="160" h="139">
                    <a:moveTo>
                      <a:pt x="10" y="10"/>
                    </a:moveTo>
                    <a:cubicBezTo>
                      <a:pt x="7" y="4"/>
                      <a:pt x="0" y="0"/>
                      <a:pt x="23" y="18"/>
                    </a:cubicBezTo>
                    <a:cubicBezTo>
                      <a:pt x="47" y="34"/>
                      <a:pt x="148" y="99"/>
                      <a:pt x="154" y="111"/>
                    </a:cubicBezTo>
                    <a:cubicBezTo>
                      <a:pt x="160" y="123"/>
                      <a:pt x="82" y="106"/>
                      <a:pt x="57" y="90"/>
                    </a:cubicBezTo>
                    <a:cubicBezTo>
                      <a:pt x="32" y="74"/>
                      <a:pt x="11" y="8"/>
                      <a:pt x="6" y="16"/>
                    </a:cubicBezTo>
                    <a:cubicBezTo>
                      <a:pt x="1" y="24"/>
                      <a:pt x="24" y="139"/>
                      <a:pt x="25" y="138"/>
                    </a:cubicBezTo>
                    <a:cubicBezTo>
                      <a:pt x="26" y="137"/>
                      <a:pt x="13" y="37"/>
                      <a:pt x="10" y="10"/>
                    </a:cubicBezTo>
                    <a:close/>
                  </a:path>
                </a:pathLst>
              </a:custGeom>
              <a:solidFill>
                <a:srgbClr val="CC3300"/>
              </a:solidFill>
              <a:ln w="9525" cap="flat" cmpd="sng">
                <a:solidFill>
                  <a:srgbClr val="CC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</p:grpSp>
        <p:grpSp>
          <p:nvGrpSpPr>
            <p:cNvPr id="19" name="Group 353"/>
            <p:cNvGrpSpPr>
              <a:grpSpLocks/>
            </p:cNvGrpSpPr>
            <p:nvPr/>
          </p:nvGrpSpPr>
          <p:grpSpPr bwMode="auto">
            <a:xfrm rot="3555427">
              <a:off x="3965" y="1480"/>
              <a:ext cx="454" cy="813"/>
              <a:chOff x="3757" y="1584"/>
              <a:chExt cx="1062" cy="1997"/>
            </a:xfrm>
          </p:grpSpPr>
          <p:sp>
            <p:nvSpPr>
              <p:cNvPr id="130" name="Freeform 354"/>
              <p:cNvSpPr>
                <a:spLocks/>
              </p:cNvSpPr>
              <p:nvPr/>
            </p:nvSpPr>
            <p:spPr bwMode="auto">
              <a:xfrm>
                <a:off x="3757" y="1584"/>
                <a:ext cx="1062" cy="1997"/>
              </a:xfrm>
              <a:custGeom>
                <a:avLst/>
                <a:gdLst/>
                <a:ahLst/>
                <a:cxnLst>
                  <a:cxn ang="0">
                    <a:pos x="67" y="1736"/>
                  </a:cxn>
                  <a:cxn ang="0">
                    <a:pos x="531" y="280"/>
                  </a:cxn>
                  <a:cxn ang="0">
                    <a:pos x="739" y="56"/>
                  </a:cxn>
                  <a:cxn ang="0">
                    <a:pos x="1027" y="168"/>
                  </a:cxn>
                  <a:cxn ang="0">
                    <a:pos x="947" y="408"/>
                  </a:cxn>
                  <a:cxn ang="0">
                    <a:pos x="403" y="1384"/>
                  </a:cxn>
                  <a:cxn ang="0">
                    <a:pos x="131" y="1848"/>
                  </a:cxn>
                  <a:cxn ang="0">
                    <a:pos x="67" y="1736"/>
                  </a:cxn>
                </a:cxnLst>
                <a:rect l="0" t="0" r="r" b="b"/>
                <a:pathLst>
                  <a:path w="1062" h="1997">
                    <a:moveTo>
                      <a:pt x="67" y="1736"/>
                    </a:moveTo>
                    <a:cubicBezTo>
                      <a:pt x="134" y="1475"/>
                      <a:pt x="419" y="560"/>
                      <a:pt x="531" y="280"/>
                    </a:cubicBezTo>
                    <a:cubicBezTo>
                      <a:pt x="643" y="0"/>
                      <a:pt x="656" y="75"/>
                      <a:pt x="739" y="56"/>
                    </a:cubicBezTo>
                    <a:cubicBezTo>
                      <a:pt x="822" y="37"/>
                      <a:pt x="992" y="109"/>
                      <a:pt x="1027" y="168"/>
                    </a:cubicBezTo>
                    <a:cubicBezTo>
                      <a:pt x="1062" y="227"/>
                      <a:pt x="1051" y="205"/>
                      <a:pt x="947" y="408"/>
                    </a:cubicBezTo>
                    <a:cubicBezTo>
                      <a:pt x="843" y="611"/>
                      <a:pt x="539" y="1144"/>
                      <a:pt x="403" y="1384"/>
                    </a:cubicBezTo>
                    <a:cubicBezTo>
                      <a:pt x="267" y="1624"/>
                      <a:pt x="190" y="1789"/>
                      <a:pt x="131" y="1848"/>
                    </a:cubicBezTo>
                    <a:cubicBezTo>
                      <a:pt x="72" y="1907"/>
                      <a:pt x="0" y="1997"/>
                      <a:pt x="67" y="1736"/>
                    </a:cubicBezTo>
                    <a:close/>
                  </a:path>
                </a:pathLst>
              </a:custGeom>
              <a:solidFill>
                <a:srgbClr val="FF6600"/>
              </a:solidFill>
              <a:ln w="31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31" name="Freeform 355"/>
              <p:cNvSpPr>
                <a:spLocks/>
              </p:cNvSpPr>
              <p:nvPr/>
            </p:nvSpPr>
            <p:spPr bwMode="auto">
              <a:xfrm>
                <a:off x="4499" y="1619"/>
                <a:ext cx="266" cy="141"/>
              </a:xfrm>
              <a:custGeom>
                <a:avLst/>
                <a:gdLst/>
                <a:ahLst/>
                <a:cxnLst>
                  <a:cxn ang="0">
                    <a:pos x="5" y="13"/>
                  </a:cxn>
                  <a:cxn ang="0">
                    <a:pos x="165" y="125"/>
                  </a:cxn>
                  <a:cxn ang="0">
                    <a:pos x="261" y="109"/>
                  </a:cxn>
                  <a:cxn ang="0">
                    <a:pos x="133" y="45"/>
                  </a:cxn>
                  <a:cxn ang="0">
                    <a:pos x="5" y="13"/>
                  </a:cxn>
                </a:cxnLst>
                <a:rect l="0" t="0" r="r" b="b"/>
                <a:pathLst>
                  <a:path w="266" h="141">
                    <a:moveTo>
                      <a:pt x="5" y="13"/>
                    </a:moveTo>
                    <a:cubicBezTo>
                      <a:pt x="10" y="26"/>
                      <a:pt x="122" y="109"/>
                      <a:pt x="165" y="125"/>
                    </a:cubicBezTo>
                    <a:cubicBezTo>
                      <a:pt x="208" y="141"/>
                      <a:pt x="266" y="122"/>
                      <a:pt x="261" y="109"/>
                    </a:cubicBezTo>
                    <a:cubicBezTo>
                      <a:pt x="256" y="96"/>
                      <a:pt x="176" y="58"/>
                      <a:pt x="133" y="45"/>
                    </a:cubicBezTo>
                    <a:cubicBezTo>
                      <a:pt x="90" y="32"/>
                      <a:pt x="0" y="0"/>
                      <a:pt x="5" y="13"/>
                    </a:cubicBezTo>
                    <a:close/>
                  </a:path>
                </a:pathLst>
              </a:custGeom>
              <a:solidFill>
                <a:schemeClr val="tx2"/>
              </a:solidFill>
              <a:ln w="3175" cap="flat" cmpd="sng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32" name="Freeform 356"/>
              <p:cNvSpPr>
                <a:spLocks/>
              </p:cNvSpPr>
              <p:nvPr/>
            </p:nvSpPr>
            <p:spPr bwMode="auto">
              <a:xfrm>
                <a:off x="4307" y="1819"/>
                <a:ext cx="266" cy="192"/>
              </a:xfrm>
              <a:custGeom>
                <a:avLst/>
                <a:gdLst/>
                <a:ahLst/>
                <a:cxnLst>
                  <a:cxn ang="0">
                    <a:pos x="13" y="13"/>
                  </a:cxn>
                  <a:cxn ang="0">
                    <a:pos x="93" y="141"/>
                  </a:cxn>
                  <a:cxn ang="0">
                    <a:pos x="253" y="173"/>
                  </a:cxn>
                  <a:cxn ang="0">
                    <a:pos x="173" y="189"/>
                  </a:cxn>
                  <a:cxn ang="0">
                    <a:pos x="77" y="157"/>
                  </a:cxn>
                  <a:cxn ang="0">
                    <a:pos x="13" y="61"/>
                  </a:cxn>
                  <a:cxn ang="0">
                    <a:pos x="13" y="13"/>
                  </a:cxn>
                </a:cxnLst>
                <a:rect l="0" t="0" r="r" b="b"/>
                <a:pathLst>
                  <a:path w="266" h="192">
                    <a:moveTo>
                      <a:pt x="13" y="13"/>
                    </a:moveTo>
                    <a:cubicBezTo>
                      <a:pt x="26" y="26"/>
                      <a:pt x="53" y="114"/>
                      <a:pt x="93" y="141"/>
                    </a:cubicBezTo>
                    <a:cubicBezTo>
                      <a:pt x="133" y="168"/>
                      <a:pt x="240" y="165"/>
                      <a:pt x="253" y="173"/>
                    </a:cubicBezTo>
                    <a:cubicBezTo>
                      <a:pt x="266" y="181"/>
                      <a:pt x="202" y="192"/>
                      <a:pt x="173" y="189"/>
                    </a:cubicBezTo>
                    <a:cubicBezTo>
                      <a:pt x="144" y="186"/>
                      <a:pt x="104" y="178"/>
                      <a:pt x="77" y="157"/>
                    </a:cubicBezTo>
                    <a:cubicBezTo>
                      <a:pt x="50" y="136"/>
                      <a:pt x="21" y="85"/>
                      <a:pt x="13" y="61"/>
                    </a:cubicBezTo>
                    <a:cubicBezTo>
                      <a:pt x="5" y="37"/>
                      <a:pt x="0" y="0"/>
                      <a:pt x="13" y="13"/>
                    </a:cubicBezTo>
                    <a:close/>
                  </a:path>
                </a:pathLst>
              </a:custGeom>
              <a:solidFill>
                <a:srgbClr val="CC3300"/>
              </a:solidFill>
              <a:ln w="31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33" name="Freeform 357"/>
              <p:cNvSpPr>
                <a:spLocks/>
              </p:cNvSpPr>
              <p:nvPr/>
            </p:nvSpPr>
            <p:spPr bwMode="auto">
              <a:xfrm>
                <a:off x="4227" y="2027"/>
                <a:ext cx="266" cy="192"/>
              </a:xfrm>
              <a:custGeom>
                <a:avLst/>
                <a:gdLst/>
                <a:ahLst/>
                <a:cxnLst>
                  <a:cxn ang="0">
                    <a:pos x="13" y="13"/>
                  </a:cxn>
                  <a:cxn ang="0">
                    <a:pos x="93" y="141"/>
                  </a:cxn>
                  <a:cxn ang="0">
                    <a:pos x="253" y="173"/>
                  </a:cxn>
                  <a:cxn ang="0">
                    <a:pos x="173" y="189"/>
                  </a:cxn>
                  <a:cxn ang="0">
                    <a:pos x="77" y="157"/>
                  </a:cxn>
                  <a:cxn ang="0">
                    <a:pos x="13" y="61"/>
                  </a:cxn>
                  <a:cxn ang="0">
                    <a:pos x="13" y="13"/>
                  </a:cxn>
                </a:cxnLst>
                <a:rect l="0" t="0" r="r" b="b"/>
                <a:pathLst>
                  <a:path w="266" h="192">
                    <a:moveTo>
                      <a:pt x="13" y="13"/>
                    </a:moveTo>
                    <a:cubicBezTo>
                      <a:pt x="26" y="26"/>
                      <a:pt x="53" y="114"/>
                      <a:pt x="93" y="141"/>
                    </a:cubicBezTo>
                    <a:cubicBezTo>
                      <a:pt x="133" y="168"/>
                      <a:pt x="240" y="165"/>
                      <a:pt x="253" y="173"/>
                    </a:cubicBezTo>
                    <a:cubicBezTo>
                      <a:pt x="266" y="181"/>
                      <a:pt x="202" y="192"/>
                      <a:pt x="173" y="189"/>
                    </a:cubicBezTo>
                    <a:cubicBezTo>
                      <a:pt x="144" y="186"/>
                      <a:pt x="104" y="178"/>
                      <a:pt x="77" y="157"/>
                    </a:cubicBezTo>
                    <a:cubicBezTo>
                      <a:pt x="50" y="136"/>
                      <a:pt x="21" y="85"/>
                      <a:pt x="13" y="61"/>
                    </a:cubicBezTo>
                    <a:cubicBezTo>
                      <a:pt x="5" y="37"/>
                      <a:pt x="0" y="0"/>
                      <a:pt x="13" y="13"/>
                    </a:cubicBezTo>
                    <a:close/>
                  </a:path>
                </a:pathLst>
              </a:custGeom>
              <a:solidFill>
                <a:srgbClr val="CC3300"/>
              </a:solidFill>
              <a:ln w="31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34" name="Freeform 358"/>
              <p:cNvSpPr>
                <a:spLocks/>
              </p:cNvSpPr>
              <p:nvPr/>
            </p:nvSpPr>
            <p:spPr bwMode="auto">
              <a:xfrm>
                <a:off x="4371" y="2112"/>
                <a:ext cx="202" cy="59"/>
              </a:xfrm>
              <a:custGeom>
                <a:avLst/>
                <a:gdLst/>
                <a:ahLst/>
                <a:cxnLst>
                  <a:cxn ang="0">
                    <a:pos x="13" y="8"/>
                  </a:cxn>
                  <a:cxn ang="0">
                    <a:pos x="29" y="8"/>
                  </a:cxn>
                  <a:cxn ang="0">
                    <a:pos x="189" y="40"/>
                  </a:cxn>
                  <a:cxn ang="0">
                    <a:pos x="109" y="56"/>
                  </a:cxn>
                  <a:cxn ang="0">
                    <a:pos x="13" y="24"/>
                  </a:cxn>
                  <a:cxn ang="0">
                    <a:pos x="61" y="56"/>
                  </a:cxn>
                  <a:cxn ang="0">
                    <a:pos x="13" y="8"/>
                  </a:cxn>
                </a:cxnLst>
                <a:rect l="0" t="0" r="r" b="b"/>
                <a:pathLst>
                  <a:path w="202" h="59">
                    <a:moveTo>
                      <a:pt x="13" y="8"/>
                    </a:moveTo>
                    <a:cubicBezTo>
                      <a:pt x="8" y="0"/>
                      <a:pt x="0" y="3"/>
                      <a:pt x="29" y="8"/>
                    </a:cubicBezTo>
                    <a:cubicBezTo>
                      <a:pt x="58" y="13"/>
                      <a:pt x="176" y="32"/>
                      <a:pt x="189" y="40"/>
                    </a:cubicBezTo>
                    <a:cubicBezTo>
                      <a:pt x="202" y="48"/>
                      <a:pt x="138" y="59"/>
                      <a:pt x="109" y="56"/>
                    </a:cubicBezTo>
                    <a:cubicBezTo>
                      <a:pt x="80" y="53"/>
                      <a:pt x="21" y="24"/>
                      <a:pt x="13" y="24"/>
                    </a:cubicBezTo>
                    <a:cubicBezTo>
                      <a:pt x="5" y="24"/>
                      <a:pt x="61" y="59"/>
                      <a:pt x="61" y="56"/>
                    </a:cubicBezTo>
                    <a:cubicBezTo>
                      <a:pt x="61" y="53"/>
                      <a:pt x="18" y="16"/>
                      <a:pt x="13" y="8"/>
                    </a:cubicBezTo>
                    <a:close/>
                  </a:path>
                </a:pathLst>
              </a:custGeom>
              <a:solidFill>
                <a:srgbClr val="CC3300"/>
              </a:solidFill>
              <a:ln w="31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35" name="Freeform 359"/>
              <p:cNvSpPr>
                <a:spLocks/>
              </p:cNvSpPr>
              <p:nvPr/>
            </p:nvSpPr>
            <p:spPr bwMode="auto">
              <a:xfrm>
                <a:off x="4211" y="2399"/>
                <a:ext cx="202" cy="28"/>
              </a:xfrm>
              <a:custGeom>
                <a:avLst/>
                <a:gdLst/>
                <a:ahLst/>
                <a:cxnLst>
                  <a:cxn ang="0">
                    <a:pos x="13" y="8"/>
                  </a:cxn>
                  <a:cxn ang="0">
                    <a:pos x="29" y="8"/>
                  </a:cxn>
                  <a:cxn ang="0">
                    <a:pos x="189" y="40"/>
                  </a:cxn>
                  <a:cxn ang="0">
                    <a:pos x="109" y="56"/>
                  </a:cxn>
                  <a:cxn ang="0">
                    <a:pos x="13" y="24"/>
                  </a:cxn>
                  <a:cxn ang="0">
                    <a:pos x="61" y="56"/>
                  </a:cxn>
                  <a:cxn ang="0">
                    <a:pos x="13" y="8"/>
                  </a:cxn>
                </a:cxnLst>
                <a:rect l="0" t="0" r="r" b="b"/>
                <a:pathLst>
                  <a:path w="202" h="59">
                    <a:moveTo>
                      <a:pt x="13" y="8"/>
                    </a:moveTo>
                    <a:cubicBezTo>
                      <a:pt x="8" y="0"/>
                      <a:pt x="0" y="3"/>
                      <a:pt x="29" y="8"/>
                    </a:cubicBezTo>
                    <a:cubicBezTo>
                      <a:pt x="58" y="13"/>
                      <a:pt x="176" y="32"/>
                      <a:pt x="189" y="40"/>
                    </a:cubicBezTo>
                    <a:cubicBezTo>
                      <a:pt x="202" y="48"/>
                      <a:pt x="138" y="59"/>
                      <a:pt x="109" y="56"/>
                    </a:cubicBezTo>
                    <a:cubicBezTo>
                      <a:pt x="80" y="53"/>
                      <a:pt x="21" y="24"/>
                      <a:pt x="13" y="24"/>
                    </a:cubicBezTo>
                    <a:cubicBezTo>
                      <a:pt x="5" y="24"/>
                      <a:pt x="61" y="59"/>
                      <a:pt x="61" y="56"/>
                    </a:cubicBezTo>
                    <a:cubicBezTo>
                      <a:pt x="61" y="53"/>
                      <a:pt x="18" y="16"/>
                      <a:pt x="13" y="8"/>
                    </a:cubicBezTo>
                    <a:close/>
                  </a:path>
                </a:pathLst>
              </a:custGeom>
              <a:solidFill>
                <a:srgbClr val="CC3300"/>
              </a:solidFill>
              <a:ln w="31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36" name="Freeform 360"/>
              <p:cNvSpPr>
                <a:spLocks/>
              </p:cNvSpPr>
              <p:nvPr/>
            </p:nvSpPr>
            <p:spPr bwMode="auto">
              <a:xfrm rot="1815386">
                <a:off x="4035" y="2575"/>
                <a:ext cx="202" cy="28"/>
              </a:xfrm>
              <a:custGeom>
                <a:avLst/>
                <a:gdLst/>
                <a:ahLst/>
                <a:cxnLst>
                  <a:cxn ang="0">
                    <a:pos x="13" y="8"/>
                  </a:cxn>
                  <a:cxn ang="0">
                    <a:pos x="29" y="8"/>
                  </a:cxn>
                  <a:cxn ang="0">
                    <a:pos x="189" y="40"/>
                  </a:cxn>
                  <a:cxn ang="0">
                    <a:pos x="109" y="56"/>
                  </a:cxn>
                  <a:cxn ang="0">
                    <a:pos x="13" y="24"/>
                  </a:cxn>
                  <a:cxn ang="0">
                    <a:pos x="61" y="56"/>
                  </a:cxn>
                  <a:cxn ang="0">
                    <a:pos x="13" y="8"/>
                  </a:cxn>
                </a:cxnLst>
                <a:rect l="0" t="0" r="r" b="b"/>
                <a:pathLst>
                  <a:path w="202" h="59">
                    <a:moveTo>
                      <a:pt x="13" y="8"/>
                    </a:moveTo>
                    <a:cubicBezTo>
                      <a:pt x="8" y="0"/>
                      <a:pt x="0" y="3"/>
                      <a:pt x="29" y="8"/>
                    </a:cubicBezTo>
                    <a:cubicBezTo>
                      <a:pt x="58" y="13"/>
                      <a:pt x="176" y="32"/>
                      <a:pt x="189" y="40"/>
                    </a:cubicBezTo>
                    <a:cubicBezTo>
                      <a:pt x="202" y="48"/>
                      <a:pt x="138" y="59"/>
                      <a:pt x="109" y="56"/>
                    </a:cubicBezTo>
                    <a:cubicBezTo>
                      <a:pt x="80" y="53"/>
                      <a:pt x="21" y="24"/>
                      <a:pt x="13" y="24"/>
                    </a:cubicBezTo>
                    <a:cubicBezTo>
                      <a:pt x="5" y="24"/>
                      <a:pt x="61" y="59"/>
                      <a:pt x="61" y="56"/>
                    </a:cubicBezTo>
                    <a:cubicBezTo>
                      <a:pt x="61" y="53"/>
                      <a:pt x="18" y="16"/>
                      <a:pt x="13" y="8"/>
                    </a:cubicBezTo>
                    <a:close/>
                  </a:path>
                </a:pathLst>
              </a:custGeom>
              <a:solidFill>
                <a:srgbClr val="CC3300"/>
              </a:solidFill>
              <a:ln w="31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37" name="Freeform 361"/>
              <p:cNvSpPr>
                <a:spLocks/>
              </p:cNvSpPr>
              <p:nvPr/>
            </p:nvSpPr>
            <p:spPr bwMode="auto">
              <a:xfrm>
                <a:off x="3975" y="2878"/>
                <a:ext cx="160" cy="139"/>
              </a:xfrm>
              <a:custGeom>
                <a:avLst/>
                <a:gdLst/>
                <a:ahLst/>
                <a:cxnLst>
                  <a:cxn ang="0">
                    <a:pos x="10" y="10"/>
                  </a:cxn>
                  <a:cxn ang="0">
                    <a:pos x="23" y="18"/>
                  </a:cxn>
                  <a:cxn ang="0">
                    <a:pos x="154" y="111"/>
                  </a:cxn>
                  <a:cxn ang="0">
                    <a:pos x="57" y="90"/>
                  </a:cxn>
                  <a:cxn ang="0">
                    <a:pos x="6" y="16"/>
                  </a:cxn>
                  <a:cxn ang="0">
                    <a:pos x="25" y="138"/>
                  </a:cxn>
                  <a:cxn ang="0">
                    <a:pos x="10" y="10"/>
                  </a:cxn>
                </a:cxnLst>
                <a:rect l="0" t="0" r="r" b="b"/>
                <a:pathLst>
                  <a:path w="160" h="139">
                    <a:moveTo>
                      <a:pt x="10" y="10"/>
                    </a:moveTo>
                    <a:cubicBezTo>
                      <a:pt x="7" y="4"/>
                      <a:pt x="0" y="0"/>
                      <a:pt x="23" y="18"/>
                    </a:cubicBezTo>
                    <a:cubicBezTo>
                      <a:pt x="47" y="34"/>
                      <a:pt x="148" y="99"/>
                      <a:pt x="154" y="111"/>
                    </a:cubicBezTo>
                    <a:cubicBezTo>
                      <a:pt x="160" y="123"/>
                      <a:pt x="82" y="106"/>
                      <a:pt x="57" y="90"/>
                    </a:cubicBezTo>
                    <a:cubicBezTo>
                      <a:pt x="32" y="74"/>
                      <a:pt x="11" y="8"/>
                      <a:pt x="6" y="16"/>
                    </a:cubicBezTo>
                    <a:cubicBezTo>
                      <a:pt x="1" y="24"/>
                      <a:pt x="24" y="139"/>
                      <a:pt x="25" y="138"/>
                    </a:cubicBezTo>
                    <a:cubicBezTo>
                      <a:pt x="26" y="137"/>
                      <a:pt x="13" y="37"/>
                      <a:pt x="10" y="10"/>
                    </a:cubicBezTo>
                    <a:close/>
                  </a:path>
                </a:pathLst>
              </a:custGeom>
              <a:solidFill>
                <a:srgbClr val="CC3300"/>
              </a:solidFill>
              <a:ln w="31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38" name="Freeform 362"/>
              <p:cNvSpPr>
                <a:spLocks/>
              </p:cNvSpPr>
              <p:nvPr/>
            </p:nvSpPr>
            <p:spPr bwMode="auto">
              <a:xfrm>
                <a:off x="4007" y="2878"/>
                <a:ext cx="160" cy="139"/>
              </a:xfrm>
              <a:custGeom>
                <a:avLst/>
                <a:gdLst/>
                <a:ahLst/>
                <a:cxnLst>
                  <a:cxn ang="0">
                    <a:pos x="10" y="10"/>
                  </a:cxn>
                  <a:cxn ang="0">
                    <a:pos x="23" y="18"/>
                  </a:cxn>
                  <a:cxn ang="0">
                    <a:pos x="154" y="111"/>
                  </a:cxn>
                  <a:cxn ang="0">
                    <a:pos x="57" y="90"/>
                  </a:cxn>
                  <a:cxn ang="0">
                    <a:pos x="6" y="16"/>
                  </a:cxn>
                  <a:cxn ang="0">
                    <a:pos x="25" y="138"/>
                  </a:cxn>
                  <a:cxn ang="0">
                    <a:pos x="10" y="10"/>
                  </a:cxn>
                </a:cxnLst>
                <a:rect l="0" t="0" r="r" b="b"/>
                <a:pathLst>
                  <a:path w="160" h="139">
                    <a:moveTo>
                      <a:pt x="10" y="10"/>
                    </a:moveTo>
                    <a:cubicBezTo>
                      <a:pt x="7" y="4"/>
                      <a:pt x="0" y="0"/>
                      <a:pt x="23" y="18"/>
                    </a:cubicBezTo>
                    <a:cubicBezTo>
                      <a:pt x="47" y="34"/>
                      <a:pt x="148" y="99"/>
                      <a:pt x="154" y="111"/>
                    </a:cubicBezTo>
                    <a:cubicBezTo>
                      <a:pt x="160" y="123"/>
                      <a:pt x="82" y="106"/>
                      <a:pt x="57" y="90"/>
                    </a:cubicBezTo>
                    <a:cubicBezTo>
                      <a:pt x="32" y="74"/>
                      <a:pt x="11" y="8"/>
                      <a:pt x="6" y="16"/>
                    </a:cubicBezTo>
                    <a:cubicBezTo>
                      <a:pt x="1" y="24"/>
                      <a:pt x="24" y="139"/>
                      <a:pt x="25" y="138"/>
                    </a:cubicBezTo>
                    <a:cubicBezTo>
                      <a:pt x="26" y="137"/>
                      <a:pt x="13" y="37"/>
                      <a:pt x="10" y="10"/>
                    </a:cubicBezTo>
                    <a:close/>
                  </a:path>
                </a:pathLst>
              </a:custGeom>
              <a:solidFill>
                <a:srgbClr val="CC3300"/>
              </a:solidFill>
              <a:ln w="31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39" name="Freeform 363"/>
              <p:cNvSpPr>
                <a:spLocks/>
              </p:cNvSpPr>
              <p:nvPr/>
            </p:nvSpPr>
            <p:spPr bwMode="auto">
              <a:xfrm>
                <a:off x="4071" y="2686"/>
                <a:ext cx="160" cy="139"/>
              </a:xfrm>
              <a:custGeom>
                <a:avLst/>
                <a:gdLst/>
                <a:ahLst/>
                <a:cxnLst>
                  <a:cxn ang="0">
                    <a:pos x="10" y="10"/>
                  </a:cxn>
                  <a:cxn ang="0">
                    <a:pos x="23" y="18"/>
                  </a:cxn>
                  <a:cxn ang="0">
                    <a:pos x="154" y="111"/>
                  </a:cxn>
                  <a:cxn ang="0">
                    <a:pos x="57" y="90"/>
                  </a:cxn>
                  <a:cxn ang="0">
                    <a:pos x="6" y="16"/>
                  </a:cxn>
                  <a:cxn ang="0">
                    <a:pos x="25" y="138"/>
                  </a:cxn>
                  <a:cxn ang="0">
                    <a:pos x="10" y="10"/>
                  </a:cxn>
                </a:cxnLst>
                <a:rect l="0" t="0" r="r" b="b"/>
                <a:pathLst>
                  <a:path w="160" h="139">
                    <a:moveTo>
                      <a:pt x="10" y="10"/>
                    </a:moveTo>
                    <a:cubicBezTo>
                      <a:pt x="7" y="4"/>
                      <a:pt x="0" y="0"/>
                      <a:pt x="23" y="18"/>
                    </a:cubicBezTo>
                    <a:cubicBezTo>
                      <a:pt x="47" y="34"/>
                      <a:pt x="148" y="99"/>
                      <a:pt x="154" y="111"/>
                    </a:cubicBezTo>
                    <a:cubicBezTo>
                      <a:pt x="160" y="123"/>
                      <a:pt x="82" y="106"/>
                      <a:pt x="57" y="90"/>
                    </a:cubicBezTo>
                    <a:cubicBezTo>
                      <a:pt x="32" y="74"/>
                      <a:pt x="11" y="8"/>
                      <a:pt x="6" y="16"/>
                    </a:cubicBezTo>
                    <a:cubicBezTo>
                      <a:pt x="1" y="24"/>
                      <a:pt x="24" y="139"/>
                      <a:pt x="25" y="138"/>
                    </a:cubicBezTo>
                    <a:cubicBezTo>
                      <a:pt x="26" y="137"/>
                      <a:pt x="13" y="37"/>
                      <a:pt x="10" y="10"/>
                    </a:cubicBezTo>
                    <a:close/>
                  </a:path>
                </a:pathLst>
              </a:custGeom>
              <a:solidFill>
                <a:srgbClr val="CC3300"/>
              </a:solidFill>
              <a:ln w="31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</p:grpSp>
        <p:grpSp>
          <p:nvGrpSpPr>
            <p:cNvPr id="20" name="Group 364"/>
            <p:cNvGrpSpPr>
              <a:grpSpLocks/>
            </p:cNvGrpSpPr>
            <p:nvPr/>
          </p:nvGrpSpPr>
          <p:grpSpPr bwMode="auto">
            <a:xfrm rot="4342093">
              <a:off x="4253" y="1136"/>
              <a:ext cx="454" cy="813"/>
              <a:chOff x="3757" y="1584"/>
              <a:chExt cx="1062" cy="1997"/>
            </a:xfrm>
          </p:grpSpPr>
          <p:sp>
            <p:nvSpPr>
              <p:cNvPr id="120" name="Freeform 365"/>
              <p:cNvSpPr>
                <a:spLocks/>
              </p:cNvSpPr>
              <p:nvPr/>
            </p:nvSpPr>
            <p:spPr bwMode="auto">
              <a:xfrm>
                <a:off x="3757" y="1584"/>
                <a:ext cx="1062" cy="1997"/>
              </a:xfrm>
              <a:custGeom>
                <a:avLst/>
                <a:gdLst/>
                <a:ahLst/>
                <a:cxnLst>
                  <a:cxn ang="0">
                    <a:pos x="67" y="1736"/>
                  </a:cxn>
                  <a:cxn ang="0">
                    <a:pos x="531" y="280"/>
                  </a:cxn>
                  <a:cxn ang="0">
                    <a:pos x="739" y="56"/>
                  </a:cxn>
                  <a:cxn ang="0">
                    <a:pos x="1027" y="168"/>
                  </a:cxn>
                  <a:cxn ang="0">
                    <a:pos x="947" y="408"/>
                  </a:cxn>
                  <a:cxn ang="0">
                    <a:pos x="403" y="1384"/>
                  </a:cxn>
                  <a:cxn ang="0">
                    <a:pos x="131" y="1848"/>
                  </a:cxn>
                  <a:cxn ang="0">
                    <a:pos x="67" y="1736"/>
                  </a:cxn>
                </a:cxnLst>
                <a:rect l="0" t="0" r="r" b="b"/>
                <a:pathLst>
                  <a:path w="1062" h="1997">
                    <a:moveTo>
                      <a:pt x="67" y="1736"/>
                    </a:moveTo>
                    <a:cubicBezTo>
                      <a:pt x="134" y="1475"/>
                      <a:pt x="419" y="560"/>
                      <a:pt x="531" y="280"/>
                    </a:cubicBezTo>
                    <a:cubicBezTo>
                      <a:pt x="643" y="0"/>
                      <a:pt x="656" y="75"/>
                      <a:pt x="739" y="56"/>
                    </a:cubicBezTo>
                    <a:cubicBezTo>
                      <a:pt x="822" y="37"/>
                      <a:pt x="992" y="109"/>
                      <a:pt x="1027" y="168"/>
                    </a:cubicBezTo>
                    <a:cubicBezTo>
                      <a:pt x="1062" y="227"/>
                      <a:pt x="1051" y="205"/>
                      <a:pt x="947" y="408"/>
                    </a:cubicBezTo>
                    <a:cubicBezTo>
                      <a:pt x="843" y="611"/>
                      <a:pt x="539" y="1144"/>
                      <a:pt x="403" y="1384"/>
                    </a:cubicBezTo>
                    <a:cubicBezTo>
                      <a:pt x="267" y="1624"/>
                      <a:pt x="190" y="1789"/>
                      <a:pt x="131" y="1848"/>
                    </a:cubicBezTo>
                    <a:cubicBezTo>
                      <a:pt x="72" y="1907"/>
                      <a:pt x="0" y="1997"/>
                      <a:pt x="67" y="1736"/>
                    </a:cubicBezTo>
                    <a:close/>
                  </a:path>
                </a:pathLst>
              </a:custGeom>
              <a:solidFill>
                <a:srgbClr val="FF6600"/>
              </a:solidFill>
              <a:ln w="31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21" name="Freeform 366"/>
              <p:cNvSpPr>
                <a:spLocks/>
              </p:cNvSpPr>
              <p:nvPr/>
            </p:nvSpPr>
            <p:spPr bwMode="auto">
              <a:xfrm>
                <a:off x="4499" y="1619"/>
                <a:ext cx="266" cy="141"/>
              </a:xfrm>
              <a:custGeom>
                <a:avLst/>
                <a:gdLst/>
                <a:ahLst/>
                <a:cxnLst>
                  <a:cxn ang="0">
                    <a:pos x="5" y="13"/>
                  </a:cxn>
                  <a:cxn ang="0">
                    <a:pos x="165" y="125"/>
                  </a:cxn>
                  <a:cxn ang="0">
                    <a:pos x="261" y="109"/>
                  </a:cxn>
                  <a:cxn ang="0">
                    <a:pos x="133" y="45"/>
                  </a:cxn>
                  <a:cxn ang="0">
                    <a:pos x="5" y="13"/>
                  </a:cxn>
                </a:cxnLst>
                <a:rect l="0" t="0" r="r" b="b"/>
                <a:pathLst>
                  <a:path w="266" h="141">
                    <a:moveTo>
                      <a:pt x="5" y="13"/>
                    </a:moveTo>
                    <a:cubicBezTo>
                      <a:pt x="10" y="26"/>
                      <a:pt x="122" y="109"/>
                      <a:pt x="165" y="125"/>
                    </a:cubicBezTo>
                    <a:cubicBezTo>
                      <a:pt x="208" y="141"/>
                      <a:pt x="266" y="122"/>
                      <a:pt x="261" y="109"/>
                    </a:cubicBezTo>
                    <a:cubicBezTo>
                      <a:pt x="256" y="96"/>
                      <a:pt x="176" y="58"/>
                      <a:pt x="133" y="45"/>
                    </a:cubicBezTo>
                    <a:cubicBezTo>
                      <a:pt x="90" y="32"/>
                      <a:pt x="0" y="0"/>
                      <a:pt x="5" y="13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 cap="flat" cmpd="sng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22" name="Freeform 367"/>
              <p:cNvSpPr>
                <a:spLocks/>
              </p:cNvSpPr>
              <p:nvPr/>
            </p:nvSpPr>
            <p:spPr bwMode="auto">
              <a:xfrm>
                <a:off x="4307" y="1819"/>
                <a:ext cx="266" cy="192"/>
              </a:xfrm>
              <a:custGeom>
                <a:avLst/>
                <a:gdLst/>
                <a:ahLst/>
                <a:cxnLst>
                  <a:cxn ang="0">
                    <a:pos x="13" y="13"/>
                  </a:cxn>
                  <a:cxn ang="0">
                    <a:pos x="93" y="141"/>
                  </a:cxn>
                  <a:cxn ang="0">
                    <a:pos x="253" y="173"/>
                  </a:cxn>
                  <a:cxn ang="0">
                    <a:pos x="173" y="189"/>
                  </a:cxn>
                  <a:cxn ang="0">
                    <a:pos x="77" y="157"/>
                  </a:cxn>
                  <a:cxn ang="0">
                    <a:pos x="13" y="61"/>
                  </a:cxn>
                  <a:cxn ang="0">
                    <a:pos x="13" y="13"/>
                  </a:cxn>
                </a:cxnLst>
                <a:rect l="0" t="0" r="r" b="b"/>
                <a:pathLst>
                  <a:path w="266" h="192">
                    <a:moveTo>
                      <a:pt x="13" y="13"/>
                    </a:moveTo>
                    <a:cubicBezTo>
                      <a:pt x="26" y="26"/>
                      <a:pt x="53" y="114"/>
                      <a:pt x="93" y="141"/>
                    </a:cubicBezTo>
                    <a:cubicBezTo>
                      <a:pt x="133" y="168"/>
                      <a:pt x="240" y="165"/>
                      <a:pt x="253" y="173"/>
                    </a:cubicBezTo>
                    <a:cubicBezTo>
                      <a:pt x="266" y="181"/>
                      <a:pt x="202" y="192"/>
                      <a:pt x="173" y="189"/>
                    </a:cubicBezTo>
                    <a:cubicBezTo>
                      <a:pt x="144" y="186"/>
                      <a:pt x="104" y="178"/>
                      <a:pt x="77" y="157"/>
                    </a:cubicBezTo>
                    <a:cubicBezTo>
                      <a:pt x="50" y="136"/>
                      <a:pt x="21" y="85"/>
                      <a:pt x="13" y="61"/>
                    </a:cubicBezTo>
                    <a:cubicBezTo>
                      <a:pt x="5" y="37"/>
                      <a:pt x="0" y="0"/>
                      <a:pt x="13" y="13"/>
                    </a:cubicBezTo>
                    <a:close/>
                  </a:path>
                </a:pathLst>
              </a:custGeom>
              <a:solidFill>
                <a:srgbClr val="CC3300"/>
              </a:solidFill>
              <a:ln w="9525" cap="flat" cmpd="sng">
                <a:solidFill>
                  <a:srgbClr val="CC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23" name="Freeform 368"/>
              <p:cNvSpPr>
                <a:spLocks/>
              </p:cNvSpPr>
              <p:nvPr/>
            </p:nvSpPr>
            <p:spPr bwMode="auto">
              <a:xfrm>
                <a:off x="4227" y="2027"/>
                <a:ext cx="266" cy="192"/>
              </a:xfrm>
              <a:custGeom>
                <a:avLst/>
                <a:gdLst/>
                <a:ahLst/>
                <a:cxnLst>
                  <a:cxn ang="0">
                    <a:pos x="13" y="13"/>
                  </a:cxn>
                  <a:cxn ang="0">
                    <a:pos x="93" y="141"/>
                  </a:cxn>
                  <a:cxn ang="0">
                    <a:pos x="253" y="173"/>
                  </a:cxn>
                  <a:cxn ang="0">
                    <a:pos x="173" y="189"/>
                  </a:cxn>
                  <a:cxn ang="0">
                    <a:pos x="77" y="157"/>
                  </a:cxn>
                  <a:cxn ang="0">
                    <a:pos x="13" y="61"/>
                  </a:cxn>
                  <a:cxn ang="0">
                    <a:pos x="13" y="13"/>
                  </a:cxn>
                </a:cxnLst>
                <a:rect l="0" t="0" r="r" b="b"/>
                <a:pathLst>
                  <a:path w="266" h="192">
                    <a:moveTo>
                      <a:pt x="13" y="13"/>
                    </a:moveTo>
                    <a:cubicBezTo>
                      <a:pt x="26" y="26"/>
                      <a:pt x="53" y="114"/>
                      <a:pt x="93" y="141"/>
                    </a:cubicBezTo>
                    <a:cubicBezTo>
                      <a:pt x="133" y="168"/>
                      <a:pt x="240" y="165"/>
                      <a:pt x="253" y="173"/>
                    </a:cubicBezTo>
                    <a:cubicBezTo>
                      <a:pt x="266" y="181"/>
                      <a:pt x="202" y="192"/>
                      <a:pt x="173" y="189"/>
                    </a:cubicBezTo>
                    <a:cubicBezTo>
                      <a:pt x="144" y="186"/>
                      <a:pt x="104" y="178"/>
                      <a:pt x="77" y="157"/>
                    </a:cubicBezTo>
                    <a:cubicBezTo>
                      <a:pt x="50" y="136"/>
                      <a:pt x="21" y="85"/>
                      <a:pt x="13" y="61"/>
                    </a:cubicBezTo>
                    <a:cubicBezTo>
                      <a:pt x="5" y="37"/>
                      <a:pt x="0" y="0"/>
                      <a:pt x="13" y="13"/>
                    </a:cubicBezTo>
                    <a:close/>
                  </a:path>
                </a:pathLst>
              </a:custGeom>
              <a:solidFill>
                <a:srgbClr val="CC3300"/>
              </a:solidFill>
              <a:ln w="9525" cap="flat" cmpd="sng">
                <a:solidFill>
                  <a:srgbClr val="CC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24" name="Freeform 369"/>
              <p:cNvSpPr>
                <a:spLocks/>
              </p:cNvSpPr>
              <p:nvPr/>
            </p:nvSpPr>
            <p:spPr bwMode="auto">
              <a:xfrm>
                <a:off x="4371" y="2112"/>
                <a:ext cx="202" cy="59"/>
              </a:xfrm>
              <a:custGeom>
                <a:avLst/>
                <a:gdLst/>
                <a:ahLst/>
                <a:cxnLst>
                  <a:cxn ang="0">
                    <a:pos x="13" y="8"/>
                  </a:cxn>
                  <a:cxn ang="0">
                    <a:pos x="29" y="8"/>
                  </a:cxn>
                  <a:cxn ang="0">
                    <a:pos x="189" y="40"/>
                  </a:cxn>
                  <a:cxn ang="0">
                    <a:pos x="109" y="56"/>
                  </a:cxn>
                  <a:cxn ang="0">
                    <a:pos x="13" y="24"/>
                  </a:cxn>
                  <a:cxn ang="0">
                    <a:pos x="61" y="56"/>
                  </a:cxn>
                  <a:cxn ang="0">
                    <a:pos x="13" y="8"/>
                  </a:cxn>
                </a:cxnLst>
                <a:rect l="0" t="0" r="r" b="b"/>
                <a:pathLst>
                  <a:path w="202" h="59">
                    <a:moveTo>
                      <a:pt x="13" y="8"/>
                    </a:moveTo>
                    <a:cubicBezTo>
                      <a:pt x="8" y="0"/>
                      <a:pt x="0" y="3"/>
                      <a:pt x="29" y="8"/>
                    </a:cubicBezTo>
                    <a:cubicBezTo>
                      <a:pt x="58" y="13"/>
                      <a:pt x="176" y="32"/>
                      <a:pt x="189" y="40"/>
                    </a:cubicBezTo>
                    <a:cubicBezTo>
                      <a:pt x="202" y="48"/>
                      <a:pt x="138" y="59"/>
                      <a:pt x="109" y="56"/>
                    </a:cubicBezTo>
                    <a:cubicBezTo>
                      <a:pt x="80" y="53"/>
                      <a:pt x="21" y="24"/>
                      <a:pt x="13" y="24"/>
                    </a:cubicBezTo>
                    <a:cubicBezTo>
                      <a:pt x="5" y="24"/>
                      <a:pt x="61" y="59"/>
                      <a:pt x="61" y="56"/>
                    </a:cubicBezTo>
                    <a:cubicBezTo>
                      <a:pt x="61" y="53"/>
                      <a:pt x="18" y="16"/>
                      <a:pt x="13" y="8"/>
                    </a:cubicBezTo>
                    <a:close/>
                  </a:path>
                </a:pathLst>
              </a:custGeom>
              <a:solidFill>
                <a:srgbClr val="CC3300"/>
              </a:solidFill>
              <a:ln w="9525" cap="flat" cmpd="sng">
                <a:solidFill>
                  <a:srgbClr val="CC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25" name="Freeform 370"/>
              <p:cNvSpPr>
                <a:spLocks/>
              </p:cNvSpPr>
              <p:nvPr/>
            </p:nvSpPr>
            <p:spPr bwMode="auto">
              <a:xfrm>
                <a:off x="4211" y="2399"/>
                <a:ext cx="202" cy="28"/>
              </a:xfrm>
              <a:custGeom>
                <a:avLst/>
                <a:gdLst/>
                <a:ahLst/>
                <a:cxnLst>
                  <a:cxn ang="0">
                    <a:pos x="13" y="8"/>
                  </a:cxn>
                  <a:cxn ang="0">
                    <a:pos x="29" y="8"/>
                  </a:cxn>
                  <a:cxn ang="0">
                    <a:pos x="189" y="40"/>
                  </a:cxn>
                  <a:cxn ang="0">
                    <a:pos x="109" y="56"/>
                  </a:cxn>
                  <a:cxn ang="0">
                    <a:pos x="13" y="24"/>
                  </a:cxn>
                  <a:cxn ang="0">
                    <a:pos x="61" y="56"/>
                  </a:cxn>
                  <a:cxn ang="0">
                    <a:pos x="13" y="8"/>
                  </a:cxn>
                </a:cxnLst>
                <a:rect l="0" t="0" r="r" b="b"/>
                <a:pathLst>
                  <a:path w="202" h="59">
                    <a:moveTo>
                      <a:pt x="13" y="8"/>
                    </a:moveTo>
                    <a:cubicBezTo>
                      <a:pt x="8" y="0"/>
                      <a:pt x="0" y="3"/>
                      <a:pt x="29" y="8"/>
                    </a:cubicBezTo>
                    <a:cubicBezTo>
                      <a:pt x="58" y="13"/>
                      <a:pt x="176" y="32"/>
                      <a:pt x="189" y="40"/>
                    </a:cubicBezTo>
                    <a:cubicBezTo>
                      <a:pt x="202" y="48"/>
                      <a:pt x="138" y="59"/>
                      <a:pt x="109" y="56"/>
                    </a:cubicBezTo>
                    <a:cubicBezTo>
                      <a:pt x="80" y="53"/>
                      <a:pt x="21" y="24"/>
                      <a:pt x="13" y="24"/>
                    </a:cubicBezTo>
                    <a:cubicBezTo>
                      <a:pt x="5" y="24"/>
                      <a:pt x="61" y="59"/>
                      <a:pt x="61" y="56"/>
                    </a:cubicBezTo>
                    <a:cubicBezTo>
                      <a:pt x="61" y="53"/>
                      <a:pt x="18" y="16"/>
                      <a:pt x="13" y="8"/>
                    </a:cubicBezTo>
                    <a:close/>
                  </a:path>
                </a:pathLst>
              </a:custGeom>
              <a:solidFill>
                <a:srgbClr val="CC3300"/>
              </a:solidFill>
              <a:ln w="9525" cap="flat" cmpd="sng">
                <a:solidFill>
                  <a:srgbClr val="CC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26" name="Freeform 371"/>
              <p:cNvSpPr>
                <a:spLocks/>
              </p:cNvSpPr>
              <p:nvPr/>
            </p:nvSpPr>
            <p:spPr bwMode="auto">
              <a:xfrm rot="1815386">
                <a:off x="4035" y="2575"/>
                <a:ext cx="202" cy="28"/>
              </a:xfrm>
              <a:custGeom>
                <a:avLst/>
                <a:gdLst/>
                <a:ahLst/>
                <a:cxnLst>
                  <a:cxn ang="0">
                    <a:pos x="13" y="8"/>
                  </a:cxn>
                  <a:cxn ang="0">
                    <a:pos x="29" y="8"/>
                  </a:cxn>
                  <a:cxn ang="0">
                    <a:pos x="189" y="40"/>
                  </a:cxn>
                  <a:cxn ang="0">
                    <a:pos x="109" y="56"/>
                  </a:cxn>
                  <a:cxn ang="0">
                    <a:pos x="13" y="24"/>
                  </a:cxn>
                  <a:cxn ang="0">
                    <a:pos x="61" y="56"/>
                  </a:cxn>
                  <a:cxn ang="0">
                    <a:pos x="13" y="8"/>
                  </a:cxn>
                </a:cxnLst>
                <a:rect l="0" t="0" r="r" b="b"/>
                <a:pathLst>
                  <a:path w="202" h="59">
                    <a:moveTo>
                      <a:pt x="13" y="8"/>
                    </a:moveTo>
                    <a:cubicBezTo>
                      <a:pt x="8" y="0"/>
                      <a:pt x="0" y="3"/>
                      <a:pt x="29" y="8"/>
                    </a:cubicBezTo>
                    <a:cubicBezTo>
                      <a:pt x="58" y="13"/>
                      <a:pt x="176" y="32"/>
                      <a:pt x="189" y="40"/>
                    </a:cubicBezTo>
                    <a:cubicBezTo>
                      <a:pt x="202" y="48"/>
                      <a:pt x="138" y="59"/>
                      <a:pt x="109" y="56"/>
                    </a:cubicBezTo>
                    <a:cubicBezTo>
                      <a:pt x="80" y="53"/>
                      <a:pt x="21" y="24"/>
                      <a:pt x="13" y="24"/>
                    </a:cubicBezTo>
                    <a:cubicBezTo>
                      <a:pt x="5" y="24"/>
                      <a:pt x="61" y="59"/>
                      <a:pt x="61" y="56"/>
                    </a:cubicBezTo>
                    <a:cubicBezTo>
                      <a:pt x="61" y="53"/>
                      <a:pt x="18" y="16"/>
                      <a:pt x="13" y="8"/>
                    </a:cubicBezTo>
                    <a:close/>
                  </a:path>
                </a:pathLst>
              </a:custGeom>
              <a:solidFill>
                <a:srgbClr val="CC3300"/>
              </a:solidFill>
              <a:ln w="9525" cap="flat" cmpd="sng">
                <a:solidFill>
                  <a:srgbClr val="CC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27" name="Freeform 372"/>
              <p:cNvSpPr>
                <a:spLocks/>
              </p:cNvSpPr>
              <p:nvPr/>
            </p:nvSpPr>
            <p:spPr bwMode="auto">
              <a:xfrm>
                <a:off x="3975" y="2878"/>
                <a:ext cx="160" cy="139"/>
              </a:xfrm>
              <a:custGeom>
                <a:avLst/>
                <a:gdLst/>
                <a:ahLst/>
                <a:cxnLst>
                  <a:cxn ang="0">
                    <a:pos x="10" y="10"/>
                  </a:cxn>
                  <a:cxn ang="0">
                    <a:pos x="23" y="18"/>
                  </a:cxn>
                  <a:cxn ang="0">
                    <a:pos x="154" y="111"/>
                  </a:cxn>
                  <a:cxn ang="0">
                    <a:pos x="57" y="90"/>
                  </a:cxn>
                  <a:cxn ang="0">
                    <a:pos x="6" y="16"/>
                  </a:cxn>
                  <a:cxn ang="0">
                    <a:pos x="25" y="138"/>
                  </a:cxn>
                  <a:cxn ang="0">
                    <a:pos x="10" y="10"/>
                  </a:cxn>
                </a:cxnLst>
                <a:rect l="0" t="0" r="r" b="b"/>
                <a:pathLst>
                  <a:path w="160" h="139">
                    <a:moveTo>
                      <a:pt x="10" y="10"/>
                    </a:moveTo>
                    <a:cubicBezTo>
                      <a:pt x="7" y="4"/>
                      <a:pt x="0" y="0"/>
                      <a:pt x="23" y="18"/>
                    </a:cubicBezTo>
                    <a:cubicBezTo>
                      <a:pt x="47" y="34"/>
                      <a:pt x="148" y="99"/>
                      <a:pt x="154" y="111"/>
                    </a:cubicBezTo>
                    <a:cubicBezTo>
                      <a:pt x="160" y="123"/>
                      <a:pt x="82" y="106"/>
                      <a:pt x="57" y="90"/>
                    </a:cubicBezTo>
                    <a:cubicBezTo>
                      <a:pt x="32" y="74"/>
                      <a:pt x="11" y="8"/>
                      <a:pt x="6" y="16"/>
                    </a:cubicBezTo>
                    <a:cubicBezTo>
                      <a:pt x="1" y="24"/>
                      <a:pt x="24" y="139"/>
                      <a:pt x="25" y="138"/>
                    </a:cubicBezTo>
                    <a:cubicBezTo>
                      <a:pt x="26" y="137"/>
                      <a:pt x="13" y="37"/>
                      <a:pt x="10" y="10"/>
                    </a:cubicBezTo>
                    <a:close/>
                  </a:path>
                </a:pathLst>
              </a:custGeom>
              <a:solidFill>
                <a:srgbClr val="CC3300"/>
              </a:solidFill>
              <a:ln w="9525" cap="flat" cmpd="sng">
                <a:solidFill>
                  <a:srgbClr val="CC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28" name="Freeform 373"/>
              <p:cNvSpPr>
                <a:spLocks/>
              </p:cNvSpPr>
              <p:nvPr/>
            </p:nvSpPr>
            <p:spPr bwMode="auto">
              <a:xfrm>
                <a:off x="4007" y="2878"/>
                <a:ext cx="160" cy="139"/>
              </a:xfrm>
              <a:custGeom>
                <a:avLst/>
                <a:gdLst/>
                <a:ahLst/>
                <a:cxnLst>
                  <a:cxn ang="0">
                    <a:pos x="10" y="10"/>
                  </a:cxn>
                  <a:cxn ang="0">
                    <a:pos x="23" y="18"/>
                  </a:cxn>
                  <a:cxn ang="0">
                    <a:pos x="154" y="111"/>
                  </a:cxn>
                  <a:cxn ang="0">
                    <a:pos x="57" y="90"/>
                  </a:cxn>
                  <a:cxn ang="0">
                    <a:pos x="6" y="16"/>
                  </a:cxn>
                  <a:cxn ang="0">
                    <a:pos x="25" y="138"/>
                  </a:cxn>
                  <a:cxn ang="0">
                    <a:pos x="10" y="10"/>
                  </a:cxn>
                </a:cxnLst>
                <a:rect l="0" t="0" r="r" b="b"/>
                <a:pathLst>
                  <a:path w="160" h="139">
                    <a:moveTo>
                      <a:pt x="10" y="10"/>
                    </a:moveTo>
                    <a:cubicBezTo>
                      <a:pt x="7" y="4"/>
                      <a:pt x="0" y="0"/>
                      <a:pt x="23" y="18"/>
                    </a:cubicBezTo>
                    <a:cubicBezTo>
                      <a:pt x="47" y="34"/>
                      <a:pt x="148" y="99"/>
                      <a:pt x="154" y="111"/>
                    </a:cubicBezTo>
                    <a:cubicBezTo>
                      <a:pt x="160" y="123"/>
                      <a:pt x="82" y="106"/>
                      <a:pt x="57" y="90"/>
                    </a:cubicBezTo>
                    <a:cubicBezTo>
                      <a:pt x="32" y="74"/>
                      <a:pt x="11" y="8"/>
                      <a:pt x="6" y="16"/>
                    </a:cubicBezTo>
                    <a:cubicBezTo>
                      <a:pt x="1" y="24"/>
                      <a:pt x="24" y="139"/>
                      <a:pt x="25" y="138"/>
                    </a:cubicBezTo>
                    <a:cubicBezTo>
                      <a:pt x="26" y="137"/>
                      <a:pt x="13" y="37"/>
                      <a:pt x="10" y="10"/>
                    </a:cubicBezTo>
                    <a:close/>
                  </a:path>
                </a:pathLst>
              </a:custGeom>
              <a:solidFill>
                <a:srgbClr val="CC3300"/>
              </a:solidFill>
              <a:ln w="9525" cap="flat" cmpd="sng">
                <a:solidFill>
                  <a:srgbClr val="CC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29" name="Freeform 374"/>
              <p:cNvSpPr>
                <a:spLocks/>
              </p:cNvSpPr>
              <p:nvPr/>
            </p:nvSpPr>
            <p:spPr bwMode="auto">
              <a:xfrm>
                <a:off x="4071" y="2686"/>
                <a:ext cx="160" cy="139"/>
              </a:xfrm>
              <a:custGeom>
                <a:avLst/>
                <a:gdLst/>
                <a:ahLst/>
                <a:cxnLst>
                  <a:cxn ang="0">
                    <a:pos x="10" y="10"/>
                  </a:cxn>
                  <a:cxn ang="0">
                    <a:pos x="23" y="18"/>
                  </a:cxn>
                  <a:cxn ang="0">
                    <a:pos x="154" y="111"/>
                  </a:cxn>
                  <a:cxn ang="0">
                    <a:pos x="57" y="90"/>
                  </a:cxn>
                  <a:cxn ang="0">
                    <a:pos x="6" y="16"/>
                  </a:cxn>
                  <a:cxn ang="0">
                    <a:pos x="25" y="138"/>
                  </a:cxn>
                  <a:cxn ang="0">
                    <a:pos x="10" y="10"/>
                  </a:cxn>
                </a:cxnLst>
                <a:rect l="0" t="0" r="r" b="b"/>
                <a:pathLst>
                  <a:path w="160" h="139">
                    <a:moveTo>
                      <a:pt x="10" y="10"/>
                    </a:moveTo>
                    <a:cubicBezTo>
                      <a:pt x="7" y="4"/>
                      <a:pt x="0" y="0"/>
                      <a:pt x="23" y="18"/>
                    </a:cubicBezTo>
                    <a:cubicBezTo>
                      <a:pt x="47" y="34"/>
                      <a:pt x="148" y="99"/>
                      <a:pt x="154" y="111"/>
                    </a:cubicBezTo>
                    <a:cubicBezTo>
                      <a:pt x="160" y="123"/>
                      <a:pt x="82" y="106"/>
                      <a:pt x="57" y="90"/>
                    </a:cubicBezTo>
                    <a:cubicBezTo>
                      <a:pt x="32" y="74"/>
                      <a:pt x="11" y="8"/>
                      <a:pt x="6" y="16"/>
                    </a:cubicBezTo>
                    <a:cubicBezTo>
                      <a:pt x="1" y="24"/>
                      <a:pt x="24" y="139"/>
                      <a:pt x="25" y="138"/>
                    </a:cubicBezTo>
                    <a:cubicBezTo>
                      <a:pt x="26" y="137"/>
                      <a:pt x="13" y="37"/>
                      <a:pt x="10" y="10"/>
                    </a:cubicBezTo>
                    <a:close/>
                  </a:path>
                </a:pathLst>
              </a:custGeom>
              <a:solidFill>
                <a:srgbClr val="CC3300"/>
              </a:solidFill>
              <a:ln w="9525" cap="flat" cmpd="sng">
                <a:solidFill>
                  <a:srgbClr val="CC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</p:grpSp>
        <p:grpSp>
          <p:nvGrpSpPr>
            <p:cNvPr id="21" name="Group 375"/>
            <p:cNvGrpSpPr>
              <a:grpSpLocks/>
            </p:cNvGrpSpPr>
            <p:nvPr/>
          </p:nvGrpSpPr>
          <p:grpSpPr bwMode="auto">
            <a:xfrm rot="-6739540">
              <a:off x="4173" y="1216"/>
              <a:ext cx="454" cy="813"/>
              <a:chOff x="3757" y="1584"/>
              <a:chExt cx="1062" cy="1997"/>
            </a:xfrm>
          </p:grpSpPr>
          <p:sp>
            <p:nvSpPr>
              <p:cNvPr id="110" name="Freeform 376"/>
              <p:cNvSpPr>
                <a:spLocks/>
              </p:cNvSpPr>
              <p:nvPr/>
            </p:nvSpPr>
            <p:spPr bwMode="auto">
              <a:xfrm>
                <a:off x="3757" y="1584"/>
                <a:ext cx="1062" cy="1997"/>
              </a:xfrm>
              <a:custGeom>
                <a:avLst/>
                <a:gdLst/>
                <a:ahLst/>
                <a:cxnLst>
                  <a:cxn ang="0">
                    <a:pos x="67" y="1736"/>
                  </a:cxn>
                  <a:cxn ang="0">
                    <a:pos x="531" y="280"/>
                  </a:cxn>
                  <a:cxn ang="0">
                    <a:pos x="739" y="56"/>
                  </a:cxn>
                  <a:cxn ang="0">
                    <a:pos x="1027" y="168"/>
                  </a:cxn>
                  <a:cxn ang="0">
                    <a:pos x="947" y="408"/>
                  </a:cxn>
                  <a:cxn ang="0">
                    <a:pos x="403" y="1384"/>
                  </a:cxn>
                  <a:cxn ang="0">
                    <a:pos x="131" y="1848"/>
                  </a:cxn>
                  <a:cxn ang="0">
                    <a:pos x="67" y="1736"/>
                  </a:cxn>
                </a:cxnLst>
                <a:rect l="0" t="0" r="r" b="b"/>
                <a:pathLst>
                  <a:path w="1062" h="1997">
                    <a:moveTo>
                      <a:pt x="67" y="1736"/>
                    </a:moveTo>
                    <a:cubicBezTo>
                      <a:pt x="134" y="1475"/>
                      <a:pt x="419" y="560"/>
                      <a:pt x="531" y="280"/>
                    </a:cubicBezTo>
                    <a:cubicBezTo>
                      <a:pt x="643" y="0"/>
                      <a:pt x="656" y="75"/>
                      <a:pt x="739" y="56"/>
                    </a:cubicBezTo>
                    <a:cubicBezTo>
                      <a:pt x="822" y="37"/>
                      <a:pt x="992" y="109"/>
                      <a:pt x="1027" y="168"/>
                    </a:cubicBezTo>
                    <a:cubicBezTo>
                      <a:pt x="1062" y="227"/>
                      <a:pt x="1051" y="205"/>
                      <a:pt x="947" y="408"/>
                    </a:cubicBezTo>
                    <a:cubicBezTo>
                      <a:pt x="843" y="611"/>
                      <a:pt x="539" y="1144"/>
                      <a:pt x="403" y="1384"/>
                    </a:cubicBezTo>
                    <a:cubicBezTo>
                      <a:pt x="267" y="1624"/>
                      <a:pt x="190" y="1789"/>
                      <a:pt x="131" y="1848"/>
                    </a:cubicBezTo>
                    <a:cubicBezTo>
                      <a:pt x="72" y="1907"/>
                      <a:pt x="0" y="1997"/>
                      <a:pt x="67" y="1736"/>
                    </a:cubicBezTo>
                    <a:close/>
                  </a:path>
                </a:pathLst>
              </a:custGeom>
              <a:solidFill>
                <a:srgbClr val="FF6600"/>
              </a:solidFill>
              <a:ln w="9525" cap="flat" cmpd="sng">
                <a:solidFill>
                  <a:srgbClr val="CC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11" name="Freeform 377"/>
              <p:cNvSpPr>
                <a:spLocks/>
              </p:cNvSpPr>
              <p:nvPr/>
            </p:nvSpPr>
            <p:spPr bwMode="auto">
              <a:xfrm>
                <a:off x="4499" y="1619"/>
                <a:ext cx="266" cy="141"/>
              </a:xfrm>
              <a:custGeom>
                <a:avLst/>
                <a:gdLst/>
                <a:ahLst/>
                <a:cxnLst>
                  <a:cxn ang="0">
                    <a:pos x="5" y="13"/>
                  </a:cxn>
                  <a:cxn ang="0">
                    <a:pos x="165" y="125"/>
                  </a:cxn>
                  <a:cxn ang="0">
                    <a:pos x="261" y="109"/>
                  </a:cxn>
                  <a:cxn ang="0">
                    <a:pos x="133" y="45"/>
                  </a:cxn>
                  <a:cxn ang="0">
                    <a:pos x="5" y="13"/>
                  </a:cxn>
                </a:cxnLst>
                <a:rect l="0" t="0" r="r" b="b"/>
                <a:pathLst>
                  <a:path w="266" h="141">
                    <a:moveTo>
                      <a:pt x="5" y="13"/>
                    </a:moveTo>
                    <a:cubicBezTo>
                      <a:pt x="10" y="26"/>
                      <a:pt x="122" y="109"/>
                      <a:pt x="165" y="125"/>
                    </a:cubicBezTo>
                    <a:cubicBezTo>
                      <a:pt x="208" y="141"/>
                      <a:pt x="266" y="122"/>
                      <a:pt x="261" y="109"/>
                    </a:cubicBezTo>
                    <a:cubicBezTo>
                      <a:pt x="256" y="96"/>
                      <a:pt x="176" y="58"/>
                      <a:pt x="133" y="45"/>
                    </a:cubicBezTo>
                    <a:cubicBezTo>
                      <a:pt x="90" y="32"/>
                      <a:pt x="0" y="0"/>
                      <a:pt x="5" y="13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 cap="flat" cmpd="sng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12" name="Freeform 378"/>
              <p:cNvSpPr>
                <a:spLocks/>
              </p:cNvSpPr>
              <p:nvPr/>
            </p:nvSpPr>
            <p:spPr bwMode="auto">
              <a:xfrm>
                <a:off x="4307" y="1819"/>
                <a:ext cx="266" cy="192"/>
              </a:xfrm>
              <a:custGeom>
                <a:avLst/>
                <a:gdLst/>
                <a:ahLst/>
                <a:cxnLst>
                  <a:cxn ang="0">
                    <a:pos x="13" y="13"/>
                  </a:cxn>
                  <a:cxn ang="0">
                    <a:pos x="93" y="141"/>
                  </a:cxn>
                  <a:cxn ang="0">
                    <a:pos x="253" y="173"/>
                  </a:cxn>
                  <a:cxn ang="0">
                    <a:pos x="173" y="189"/>
                  </a:cxn>
                  <a:cxn ang="0">
                    <a:pos x="77" y="157"/>
                  </a:cxn>
                  <a:cxn ang="0">
                    <a:pos x="13" y="61"/>
                  </a:cxn>
                  <a:cxn ang="0">
                    <a:pos x="13" y="13"/>
                  </a:cxn>
                </a:cxnLst>
                <a:rect l="0" t="0" r="r" b="b"/>
                <a:pathLst>
                  <a:path w="266" h="192">
                    <a:moveTo>
                      <a:pt x="13" y="13"/>
                    </a:moveTo>
                    <a:cubicBezTo>
                      <a:pt x="26" y="26"/>
                      <a:pt x="53" y="114"/>
                      <a:pt x="93" y="141"/>
                    </a:cubicBezTo>
                    <a:cubicBezTo>
                      <a:pt x="133" y="168"/>
                      <a:pt x="240" y="165"/>
                      <a:pt x="253" y="173"/>
                    </a:cubicBezTo>
                    <a:cubicBezTo>
                      <a:pt x="266" y="181"/>
                      <a:pt x="202" y="192"/>
                      <a:pt x="173" y="189"/>
                    </a:cubicBezTo>
                    <a:cubicBezTo>
                      <a:pt x="144" y="186"/>
                      <a:pt x="104" y="178"/>
                      <a:pt x="77" y="157"/>
                    </a:cubicBezTo>
                    <a:cubicBezTo>
                      <a:pt x="50" y="136"/>
                      <a:pt x="21" y="85"/>
                      <a:pt x="13" y="61"/>
                    </a:cubicBezTo>
                    <a:cubicBezTo>
                      <a:pt x="5" y="37"/>
                      <a:pt x="0" y="0"/>
                      <a:pt x="13" y="13"/>
                    </a:cubicBezTo>
                    <a:close/>
                  </a:path>
                </a:pathLst>
              </a:custGeom>
              <a:solidFill>
                <a:srgbClr val="CC3300"/>
              </a:solidFill>
              <a:ln w="9525" cap="flat" cmpd="sng">
                <a:solidFill>
                  <a:srgbClr val="CC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13" name="Freeform 379"/>
              <p:cNvSpPr>
                <a:spLocks/>
              </p:cNvSpPr>
              <p:nvPr/>
            </p:nvSpPr>
            <p:spPr bwMode="auto">
              <a:xfrm>
                <a:off x="4227" y="2027"/>
                <a:ext cx="266" cy="192"/>
              </a:xfrm>
              <a:custGeom>
                <a:avLst/>
                <a:gdLst/>
                <a:ahLst/>
                <a:cxnLst>
                  <a:cxn ang="0">
                    <a:pos x="13" y="13"/>
                  </a:cxn>
                  <a:cxn ang="0">
                    <a:pos x="93" y="141"/>
                  </a:cxn>
                  <a:cxn ang="0">
                    <a:pos x="253" y="173"/>
                  </a:cxn>
                  <a:cxn ang="0">
                    <a:pos x="173" y="189"/>
                  </a:cxn>
                  <a:cxn ang="0">
                    <a:pos x="77" y="157"/>
                  </a:cxn>
                  <a:cxn ang="0">
                    <a:pos x="13" y="61"/>
                  </a:cxn>
                  <a:cxn ang="0">
                    <a:pos x="13" y="13"/>
                  </a:cxn>
                </a:cxnLst>
                <a:rect l="0" t="0" r="r" b="b"/>
                <a:pathLst>
                  <a:path w="266" h="192">
                    <a:moveTo>
                      <a:pt x="13" y="13"/>
                    </a:moveTo>
                    <a:cubicBezTo>
                      <a:pt x="26" y="26"/>
                      <a:pt x="53" y="114"/>
                      <a:pt x="93" y="141"/>
                    </a:cubicBezTo>
                    <a:cubicBezTo>
                      <a:pt x="133" y="168"/>
                      <a:pt x="240" y="165"/>
                      <a:pt x="253" y="173"/>
                    </a:cubicBezTo>
                    <a:cubicBezTo>
                      <a:pt x="266" y="181"/>
                      <a:pt x="202" y="192"/>
                      <a:pt x="173" y="189"/>
                    </a:cubicBezTo>
                    <a:cubicBezTo>
                      <a:pt x="144" y="186"/>
                      <a:pt x="104" y="178"/>
                      <a:pt x="77" y="157"/>
                    </a:cubicBezTo>
                    <a:cubicBezTo>
                      <a:pt x="50" y="136"/>
                      <a:pt x="21" y="85"/>
                      <a:pt x="13" y="61"/>
                    </a:cubicBezTo>
                    <a:cubicBezTo>
                      <a:pt x="5" y="37"/>
                      <a:pt x="0" y="0"/>
                      <a:pt x="13" y="13"/>
                    </a:cubicBezTo>
                    <a:close/>
                  </a:path>
                </a:pathLst>
              </a:custGeom>
              <a:solidFill>
                <a:srgbClr val="CC3300"/>
              </a:solidFill>
              <a:ln w="9525" cap="flat" cmpd="sng">
                <a:solidFill>
                  <a:srgbClr val="CC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14" name="Freeform 380"/>
              <p:cNvSpPr>
                <a:spLocks/>
              </p:cNvSpPr>
              <p:nvPr/>
            </p:nvSpPr>
            <p:spPr bwMode="auto">
              <a:xfrm>
                <a:off x="4371" y="2112"/>
                <a:ext cx="202" cy="59"/>
              </a:xfrm>
              <a:custGeom>
                <a:avLst/>
                <a:gdLst/>
                <a:ahLst/>
                <a:cxnLst>
                  <a:cxn ang="0">
                    <a:pos x="13" y="8"/>
                  </a:cxn>
                  <a:cxn ang="0">
                    <a:pos x="29" y="8"/>
                  </a:cxn>
                  <a:cxn ang="0">
                    <a:pos x="189" y="40"/>
                  </a:cxn>
                  <a:cxn ang="0">
                    <a:pos x="109" y="56"/>
                  </a:cxn>
                  <a:cxn ang="0">
                    <a:pos x="13" y="24"/>
                  </a:cxn>
                  <a:cxn ang="0">
                    <a:pos x="61" y="56"/>
                  </a:cxn>
                  <a:cxn ang="0">
                    <a:pos x="13" y="8"/>
                  </a:cxn>
                </a:cxnLst>
                <a:rect l="0" t="0" r="r" b="b"/>
                <a:pathLst>
                  <a:path w="202" h="59">
                    <a:moveTo>
                      <a:pt x="13" y="8"/>
                    </a:moveTo>
                    <a:cubicBezTo>
                      <a:pt x="8" y="0"/>
                      <a:pt x="0" y="3"/>
                      <a:pt x="29" y="8"/>
                    </a:cubicBezTo>
                    <a:cubicBezTo>
                      <a:pt x="58" y="13"/>
                      <a:pt x="176" y="32"/>
                      <a:pt x="189" y="40"/>
                    </a:cubicBezTo>
                    <a:cubicBezTo>
                      <a:pt x="202" y="48"/>
                      <a:pt x="138" y="59"/>
                      <a:pt x="109" y="56"/>
                    </a:cubicBezTo>
                    <a:cubicBezTo>
                      <a:pt x="80" y="53"/>
                      <a:pt x="21" y="24"/>
                      <a:pt x="13" y="24"/>
                    </a:cubicBezTo>
                    <a:cubicBezTo>
                      <a:pt x="5" y="24"/>
                      <a:pt x="61" y="59"/>
                      <a:pt x="61" y="56"/>
                    </a:cubicBezTo>
                    <a:cubicBezTo>
                      <a:pt x="61" y="53"/>
                      <a:pt x="18" y="16"/>
                      <a:pt x="13" y="8"/>
                    </a:cubicBezTo>
                    <a:close/>
                  </a:path>
                </a:pathLst>
              </a:custGeom>
              <a:solidFill>
                <a:srgbClr val="CC3300"/>
              </a:solidFill>
              <a:ln w="9525" cap="flat" cmpd="sng">
                <a:solidFill>
                  <a:srgbClr val="CC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15" name="Freeform 381"/>
              <p:cNvSpPr>
                <a:spLocks/>
              </p:cNvSpPr>
              <p:nvPr/>
            </p:nvSpPr>
            <p:spPr bwMode="auto">
              <a:xfrm>
                <a:off x="4211" y="2399"/>
                <a:ext cx="202" cy="28"/>
              </a:xfrm>
              <a:custGeom>
                <a:avLst/>
                <a:gdLst/>
                <a:ahLst/>
                <a:cxnLst>
                  <a:cxn ang="0">
                    <a:pos x="13" y="8"/>
                  </a:cxn>
                  <a:cxn ang="0">
                    <a:pos x="29" y="8"/>
                  </a:cxn>
                  <a:cxn ang="0">
                    <a:pos x="189" y="40"/>
                  </a:cxn>
                  <a:cxn ang="0">
                    <a:pos x="109" y="56"/>
                  </a:cxn>
                  <a:cxn ang="0">
                    <a:pos x="13" y="24"/>
                  </a:cxn>
                  <a:cxn ang="0">
                    <a:pos x="61" y="56"/>
                  </a:cxn>
                  <a:cxn ang="0">
                    <a:pos x="13" y="8"/>
                  </a:cxn>
                </a:cxnLst>
                <a:rect l="0" t="0" r="r" b="b"/>
                <a:pathLst>
                  <a:path w="202" h="59">
                    <a:moveTo>
                      <a:pt x="13" y="8"/>
                    </a:moveTo>
                    <a:cubicBezTo>
                      <a:pt x="8" y="0"/>
                      <a:pt x="0" y="3"/>
                      <a:pt x="29" y="8"/>
                    </a:cubicBezTo>
                    <a:cubicBezTo>
                      <a:pt x="58" y="13"/>
                      <a:pt x="176" y="32"/>
                      <a:pt x="189" y="40"/>
                    </a:cubicBezTo>
                    <a:cubicBezTo>
                      <a:pt x="202" y="48"/>
                      <a:pt x="138" y="59"/>
                      <a:pt x="109" y="56"/>
                    </a:cubicBezTo>
                    <a:cubicBezTo>
                      <a:pt x="80" y="53"/>
                      <a:pt x="21" y="24"/>
                      <a:pt x="13" y="24"/>
                    </a:cubicBezTo>
                    <a:cubicBezTo>
                      <a:pt x="5" y="24"/>
                      <a:pt x="61" y="59"/>
                      <a:pt x="61" y="56"/>
                    </a:cubicBezTo>
                    <a:cubicBezTo>
                      <a:pt x="61" y="53"/>
                      <a:pt x="18" y="16"/>
                      <a:pt x="13" y="8"/>
                    </a:cubicBezTo>
                    <a:close/>
                  </a:path>
                </a:pathLst>
              </a:custGeom>
              <a:solidFill>
                <a:srgbClr val="CC3300"/>
              </a:solidFill>
              <a:ln w="9525" cap="flat" cmpd="sng">
                <a:solidFill>
                  <a:srgbClr val="CC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16" name="Freeform 382"/>
              <p:cNvSpPr>
                <a:spLocks/>
              </p:cNvSpPr>
              <p:nvPr/>
            </p:nvSpPr>
            <p:spPr bwMode="auto">
              <a:xfrm rot="1815386">
                <a:off x="4035" y="2575"/>
                <a:ext cx="202" cy="28"/>
              </a:xfrm>
              <a:custGeom>
                <a:avLst/>
                <a:gdLst/>
                <a:ahLst/>
                <a:cxnLst>
                  <a:cxn ang="0">
                    <a:pos x="13" y="8"/>
                  </a:cxn>
                  <a:cxn ang="0">
                    <a:pos x="29" y="8"/>
                  </a:cxn>
                  <a:cxn ang="0">
                    <a:pos x="189" y="40"/>
                  </a:cxn>
                  <a:cxn ang="0">
                    <a:pos x="109" y="56"/>
                  </a:cxn>
                  <a:cxn ang="0">
                    <a:pos x="13" y="24"/>
                  </a:cxn>
                  <a:cxn ang="0">
                    <a:pos x="61" y="56"/>
                  </a:cxn>
                  <a:cxn ang="0">
                    <a:pos x="13" y="8"/>
                  </a:cxn>
                </a:cxnLst>
                <a:rect l="0" t="0" r="r" b="b"/>
                <a:pathLst>
                  <a:path w="202" h="59">
                    <a:moveTo>
                      <a:pt x="13" y="8"/>
                    </a:moveTo>
                    <a:cubicBezTo>
                      <a:pt x="8" y="0"/>
                      <a:pt x="0" y="3"/>
                      <a:pt x="29" y="8"/>
                    </a:cubicBezTo>
                    <a:cubicBezTo>
                      <a:pt x="58" y="13"/>
                      <a:pt x="176" y="32"/>
                      <a:pt x="189" y="40"/>
                    </a:cubicBezTo>
                    <a:cubicBezTo>
                      <a:pt x="202" y="48"/>
                      <a:pt x="138" y="59"/>
                      <a:pt x="109" y="56"/>
                    </a:cubicBezTo>
                    <a:cubicBezTo>
                      <a:pt x="80" y="53"/>
                      <a:pt x="21" y="24"/>
                      <a:pt x="13" y="24"/>
                    </a:cubicBezTo>
                    <a:cubicBezTo>
                      <a:pt x="5" y="24"/>
                      <a:pt x="61" y="59"/>
                      <a:pt x="61" y="56"/>
                    </a:cubicBezTo>
                    <a:cubicBezTo>
                      <a:pt x="61" y="53"/>
                      <a:pt x="18" y="16"/>
                      <a:pt x="13" y="8"/>
                    </a:cubicBezTo>
                    <a:close/>
                  </a:path>
                </a:pathLst>
              </a:custGeom>
              <a:solidFill>
                <a:srgbClr val="CC3300"/>
              </a:solidFill>
              <a:ln w="9525" cap="flat" cmpd="sng">
                <a:solidFill>
                  <a:srgbClr val="CC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17" name="Freeform 383"/>
              <p:cNvSpPr>
                <a:spLocks/>
              </p:cNvSpPr>
              <p:nvPr/>
            </p:nvSpPr>
            <p:spPr bwMode="auto">
              <a:xfrm>
                <a:off x="3975" y="2878"/>
                <a:ext cx="160" cy="139"/>
              </a:xfrm>
              <a:custGeom>
                <a:avLst/>
                <a:gdLst/>
                <a:ahLst/>
                <a:cxnLst>
                  <a:cxn ang="0">
                    <a:pos x="10" y="10"/>
                  </a:cxn>
                  <a:cxn ang="0">
                    <a:pos x="23" y="18"/>
                  </a:cxn>
                  <a:cxn ang="0">
                    <a:pos x="154" y="111"/>
                  </a:cxn>
                  <a:cxn ang="0">
                    <a:pos x="57" y="90"/>
                  </a:cxn>
                  <a:cxn ang="0">
                    <a:pos x="6" y="16"/>
                  </a:cxn>
                  <a:cxn ang="0">
                    <a:pos x="25" y="138"/>
                  </a:cxn>
                  <a:cxn ang="0">
                    <a:pos x="10" y="10"/>
                  </a:cxn>
                </a:cxnLst>
                <a:rect l="0" t="0" r="r" b="b"/>
                <a:pathLst>
                  <a:path w="160" h="139">
                    <a:moveTo>
                      <a:pt x="10" y="10"/>
                    </a:moveTo>
                    <a:cubicBezTo>
                      <a:pt x="7" y="4"/>
                      <a:pt x="0" y="0"/>
                      <a:pt x="23" y="18"/>
                    </a:cubicBezTo>
                    <a:cubicBezTo>
                      <a:pt x="47" y="34"/>
                      <a:pt x="148" y="99"/>
                      <a:pt x="154" y="111"/>
                    </a:cubicBezTo>
                    <a:cubicBezTo>
                      <a:pt x="160" y="123"/>
                      <a:pt x="82" y="106"/>
                      <a:pt x="57" y="90"/>
                    </a:cubicBezTo>
                    <a:cubicBezTo>
                      <a:pt x="32" y="74"/>
                      <a:pt x="11" y="8"/>
                      <a:pt x="6" y="16"/>
                    </a:cubicBezTo>
                    <a:cubicBezTo>
                      <a:pt x="1" y="24"/>
                      <a:pt x="24" y="139"/>
                      <a:pt x="25" y="138"/>
                    </a:cubicBezTo>
                    <a:cubicBezTo>
                      <a:pt x="26" y="137"/>
                      <a:pt x="13" y="37"/>
                      <a:pt x="10" y="10"/>
                    </a:cubicBezTo>
                    <a:close/>
                  </a:path>
                </a:pathLst>
              </a:custGeom>
              <a:solidFill>
                <a:srgbClr val="CC3300"/>
              </a:solidFill>
              <a:ln w="9525" cap="flat" cmpd="sng">
                <a:solidFill>
                  <a:srgbClr val="CC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18" name="Freeform 384"/>
              <p:cNvSpPr>
                <a:spLocks/>
              </p:cNvSpPr>
              <p:nvPr/>
            </p:nvSpPr>
            <p:spPr bwMode="auto">
              <a:xfrm>
                <a:off x="4007" y="2878"/>
                <a:ext cx="160" cy="139"/>
              </a:xfrm>
              <a:custGeom>
                <a:avLst/>
                <a:gdLst/>
                <a:ahLst/>
                <a:cxnLst>
                  <a:cxn ang="0">
                    <a:pos x="10" y="10"/>
                  </a:cxn>
                  <a:cxn ang="0">
                    <a:pos x="23" y="18"/>
                  </a:cxn>
                  <a:cxn ang="0">
                    <a:pos x="154" y="111"/>
                  </a:cxn>
                  <a:cxn ang="0">
                    <a:pos x="57" y="90"/>
                  </a:cxn>
                  <a:cxn ang="0">
                    <a:pos x="6" y="16"/>
                  </a:cxn>
                  <a:cxn ang="0">
                    <a:pos x="25" y="138"/>
                  </a:cxn>
                  <a:cxn ang="0">
                    <a:pos x="10" y="10"/>
                  </a:cxn>
                </a:cxnLst>
                <a:rect l="0" t="0" r="r" b="b"/>
                <a:pathLst>
                  <a:path w="160" h="139">
                    <a:moveTo>
                      <a:pt x="10" y="10"/>
                    </a:moveTo>
                    <a:cubicBezTo>
                      <a:pt x="7" y="4"/>
                      <a:pt x="0" y="0"/>
                      <a:pt x="23" y="18"/>
                    </a:cubicBezTo>
                    <a:cubicBezTo>
                      <a:pt x="47" y="34"/>
                      <a:pt x="148" y="99"/>
                      <a:pt x="154" y="111"/>
                    </a:cubicBezTo>
                    <a:cubicBezTo>
                      <a:pt x="160" y="123"/>
                      <a:pt x="82" y="106"/>
                      <a:pt x="57" y="90"/>
                    </a:cubicBezTo>
                    <a:cubicBezTo>
                      <a:pt x="32" y="74"/>
                      <a:pt x="11" y="8"/>
                      <a:pt x="6" y="16"/>
                    </a:cubicBezTo>
                    <a:cubicBezTo>
                      <a:pt x="1" y="24"/>
                      <a:pt x="24" y="139"/>
                      <a:pt x="25" y="138"/>
                    </a:cubicBezTo>
                    <a:cubicBezTo>
                      <a:pt x="26" y="137"/>
                      <a:pt x="13" y="37"/>
                      <a:pt x="10" y="10"/>
                    </a:cubicBezTo>
                    <a:close/>
                  </a:path>
                </a:pathLst>
              </a:custGeom>
              <a:solidFill>
                <a:srgbClr val="CC3300"/>
              </a:solidFill>
              <a:ln w="9525" cap="flat" cmpd="sng">
                <a:solidFill>
                  <a:srgbClr val="CC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19" name="Freeform 385"/>
              <p:cNvSpPr>
                <a:spLocks/>
              </p:cNvSpPr>
              <p:nvPr/>
            </p:nvSpPr>
            <p:spPr bwMode="auto">
              <a:xfrm>
                <a:off x="4071" y="2686"/>
                <a:ext cx="160" cy="139"/>
              </a:xfrm>
              <a:custGeom>
                <a:avLst/>
                <a:gdLst/>
                <a:ahLst/>
                <a:cxnLst>
                  <a:cxn ang="0">
                    <a:pos x="10" y="10"/>
                  </a:cxn>
                  <a:cxn ang="0">
                    <a:pos x="23" y="18"/>
                  </a:cxn>
                  <a:cxn ang="0">
                    <a:pos x="154" y="111"/>
                  </a:cxn>
                  <a:cxn ang="0">
                    <a:pos x="57" y="90"/>
                  </a:cxn>
                  <a:cxn ang="0">
                    <a:pos x="6" y="16"/>
                  </a:cxn>
                  <a:cxn ang="0">
                    <a:pos x="25" y="138"/>
                  </a:cxn>
                  <a:cxn ang="0">
                    <a:pos x="10" y="10"/>
                  </a:cxn>
                </a:cxnLst>
                <a:rect l="0" t="0" r="r" b="b"/>
                <a:pathLst>
                  <a:path w="160" h="139">
                    <a:moveTo>
                      <a:pt x="10" y="10"/>
                    </a:moveTo>
                    <a:cubicBezTo>
                      <a:pt x="7" y="4"/>
                      <a:pt x="0" y="0"/>
                      <a:pt x="23" y="18"/>
                    </a:cubicBezTo>
                    <a:cubicBezTo>
                      <a:pt x="47" y="34"/>
                      <a:pt x="148" y="99"/>
                      <a:pt x="154" y="111"/>
                    </a:cubicBezTo>
                    <a:cubicBezTo>
                      <a:pt x="160" y="123"/>
                      <a:pt x="82" y="106"/>
                      <a:pt x="57" y="90"/>
                    </a:cubicBezTo>
                    <a:cubicBezTo>
                      <a:pt x="32" y="74"/>
                      <a:pt x="11" y="8"/>
                      <a:pt x="6" y="16"/>
                    </a:cubicBezTo>
                    <a:cubicBezTo>
                      <a:pt x="1" y="24"/>
                      <a:pt x="24" y="139"/>
                      <a:pt x="25" y="138"/>
                    </a:cubicBezTo>
                    <a:cubicBezTo>
                      <a:pt x="26" y="137"/>
                      <a:pt x="13" y="37"/>
                      <a:pt x="10" y="10"/>
                    </a:cubicBezTo>
                    <a:close/>
                  </a:path>
                </a:pathLst>
              </a:custGeom>
              <a:solidFill>
                <a:srgbClr val="CC3300"/>
              </a:solidFill>
              <a:ln w="9525" cap="flat" cmpd="sng">
                <a:solidFill>
                  <a:srgbClr val="CC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</p:grpSp>
        <p:grpSp>
          <p:nvGrpSpPr>
            <p:cNvPr id="22" name="Group 386"/>
            <p:cNvGrpSpPr>
              <a:grpSpLocks/>
            </p:cNvGrpSpPr>
            <p:nvPr/>
          </p:nvGrpSpPr>
          <p:grpSpPr bwMode="auto">
            <a:xfrm rot="14678178">
              <a:off x="3629" y="1360"/>
              <a:ext cx="454" cy="813"/>
              <a:chOff x="3757" y="1584"/>
              <a:chExt cx="1062" cy="1997"/>
            </a:xfrm>
          </p:grpSpPr>
          <p:sp>
            <p:nvSpPr>
              <p:cNvPr id="100" name="Freeform 387"/>
              <p:cNvSpPr>
                <a:spLocks/>
              </p:cNvSpPr>
              <p:nvPr/>
            </p:nvSpPr>
            <p:spPr bwMode="auto">
              <a:xfrm>
                <a:off x="3757" y="1584"/>
                <a:ext cx="1062" cy="1997"/>
              </a:xfrm>
              <a:custGeom>
                <a:avLst/>
                <a:gdLst/>
                <a:ahLst/>
                <a:cxnLst>
                  <a:cxn ang="0">
                    <a:pos x="67" y="1736"/>
                  </a:cxn>
                  <a:cxn ang="0">
                    <a:pos x="531" y="280"/>
                  </a:cxn>
                  <a:cxn ang="0">
                    <a:pos x="739" y="56"/>
                  </a:cxn>
                  <a:cxn ang="0">
                    <a:pos x="1027" y="168"/>
                  </a:cxn>
                  <a:cxn ang="0">
                    <a:pos x="947" y="408"/>
                  </a:cxn>
                  <a:cxn ang="0">
                    <a:pos x="403" y="1384"/>
                  </a:cxn>
                  <a:cxn ang="0">
                    <a:pos x="131" y="1848"/>
                  </a:cxn>
                  <a:cxn ang="0">
                    <a:pos x="67" y="1736"/>
                  </a:cxn>
                </a:cxnLst>
                <a:rect l="0" t="0" r="r" b="b"/>
                <a:pathLst>
                  <a:path w="1062" h="1997">
                    <a:moveTo>
                      <a:pt x="67" y="1736"/>
                    </a:moveTo>
                    <a:cubicBezTo>
                      <a:pt x="134" y="1475"/>
                      <a:pt x="419" y="560"/>
                      <a:pt x="531" y="280"/>
                    </a:cubicBezTo>
                    <a:cubicBezTo>
                      <a:pt x="643" y="0"/>
                      <a:pt x="656" y="75"/>
                      <a:pt x="739" y="56"/>
                    </a:cubicBezTo>
                    <a:cubicBezTo>
                      <a:pt x="822" y="37"/>
                      <a:pt x="992" y="109"/>
                      <a:pt x="1027" y="168"/>
                    </a:cubicBezTo>
                    <a:cubicBezTo>
                      <a:pt x="1062" y="227"/>
                      <a:pt x="1051" y="205"/>
                      <a:pt x="947" y="408"/>
                    </a:cubicBezTo>
                    <a:cubicBezTo>
                      <a:pt x="843" y="611"/>
                      <a:pt x="539" y="1144"/>
                      <a:pt x="403" y="1384"/>
                    </a:cubicBezTo>
                    <a:cubicBezTo>
                      <a:pt x="267" y="1624"/>
                      <a:pt x="190" y="1789"/>
                      <a:pt x="131" y="1848"/>
                    </a:cubicBezTo>
                    <a:cubicBezTo>
                      <a:pt x="72" y="1907"/>
                      <a:pt x="0" y="1997"/>
                      <a:pt x="67" y="1736"/>
                    </a:cubicBezTo>
                    <a:close/>
                  </a:path>
                </a:pathLst>
              </a:custGeom>
              <a:solidFill>
                <a:srgbClr val="FF6600"/>
              </a:solidFill>
              <a:ln w="9525" cap="flat" cmpd="sng">
                <a:solidFill>
                  <a:srgbClr val="CC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01" name="Freeform 388"/>
              <p:cNvSpPr>
                <a:spLocks/>
              </p:cNvSpPr>
              <p:nvPr/>
            </p:nvSpPr>
            <p:spPr bwMode="auto">
              <a:xfrm>
                <a:off x="4499" y="1619"/>
                <a:ext cx="266" cy="141"/>
              </a:xfrm>
              <a:custGeom>
                <a:avLst/>
                <a:gdLst/>
                <a:ahLst/>
                <a:cxnLst>
                  <a:cxn ang="0">
                    <a:pos x="5" y="13"/>
                  </a:cxn>
                  <a:cxn ang="0">
                    <a:pos x="165" y="125"/>
                  </a:cxn>
                  <a:cxn ang="0">
                    <a:pos x="261" y="109"/>
                  </a:cxn>
                  <a:cxn ang="0">
                    <a:pos x="133" y="45"/>
                  </a:cxn>
                  <a:cxn ang="0">
                    <a:pos x="5" y="13"/>
                  </a:cxn>
                </a:cxnLst>
                <a:rect l="0" t="0" r="r" b="b"/>
                <a:pathLst>
                  <a:path w="266" h="141">
                    <a:moveTo>
                      <a:pt x="5" y="13"/>
                    </a:moveTo>
                    <a:cubicBezTo>
                      <a:pt x="10" y="26"/>
                      <a:pt x="122" y="109"/>
                      <a:pt x="165" y="125"/>
                    </a:cubicBezTo>
                    <a:cubicBezTo>
                      <a:pt x="208" y="141"/>
                      <a:pt x="266" y="122"/>
                      <a:pt x="261" y="109"/>
                    </a:cubicBezTo>
                    <a:cubicBezTo>
                      <a:pt x="256" y="96"/>
                      <a:pt x="176" y="58"/>
                      <a:pt x="133" y="45"/>
                    </a:cubicBezTo>
                    <a:cubicBezTo>
                      <a:pt x="90" y="32"/>
                      <a:pt x="0" y="0"/>
                      <a:pt x="5" y="13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 cap="flat" cmpd="sng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02" name="Freeform 389"/>
              <p:cNvSpPr>
                <a:spLocks/>
              </p:cNvSpPr>
              <p:nvPr/>
            </p:nvSpPr>
            <p:spPr bwMode="auto">
              <a:xfrm>
                <a:off x="4307" y="1819"/>
                <a:ext cx="266" cy="192"/>
              </a:xfrm>
              <a:custGeom>
                <a:avLst/>
                <a:gdLst/>
                <a:ahLst/>
                <a:cxnLst>
                  <a:cxn ang="0">
                    <a:pos x="13" y="13"/>
                  </a:cxn>
                  <a:cxn ang="0">
                    <a:pos x="93" y="141"/>
                  </a:cxn>
                  <a:cxn ang="0">
                    <a:pos x="253" y="173"/>
                  </a:cxn>
                  <a:cxn ang="0">
                    <a:pos x="173" y="189"/>
                  </a:cxn>
                  <a:cxn ang="0">
                    <a:pos x="77" y="157"/>
                  </a:cxn>
                  <a:cxn ang="0">
                    <a:pos x="13" y="61"/>
                  </a:cxn>
                  <a:cxn ang="0">
                    <a:pos x="13" y="13"/>
                  </a:cxn>
                </a:cxnLst>
                <a:rect l="0" t="0" r="r" b="b"/>
                <a:pathLst>
                  <a:path w="266" h="192">
                    <a:moveTo>
                      <a:pt x="13" y="13"/>
                    </a:moveTo>
                    <a:cubicBezTo>
                      <a:pt x="26" y="26"/>
                      <a:pt x="53" y="114"/>
                      <a:pt x="93" y="141"/>
                    </a:cubicBezTo>
                    <a:cubicBezTo>
                      <a:pt x="133" y="168"/>
                      <a:pt x="240" y="165"/>
                      <a:pt x="253" y="173"/>
                    </a:cubicBezTo>
                    <a:cubicBezTo>
                      <a:pt x="266" y="181"/>
                      <a:pt x="202" y="192"/>
                      <a:pt x="173" y="189"/>
                    </a:cubicBezTo>
                    <a:cubicBezTo>
                      <a:pt x="144" y="186"/>
                      <a:pt x="104" y="178"/>
                      <a:pt x="77" y="157"/>
                    </a:cubicBezTo>
                    <a:cubicBezTo>
                      <a:pt x="50" y="136"/>
                      <a:pt x="21" y="85"/>
                      <a:pt x="13" y="61"/>
                    </a:cubicBezTo>
                    <a:cubicBezTo>
                      <a:pt x="5" y="37"/>
                      <a:pt x="0" y="0"/>
                      <a:pt x="13" y="13"/>
                    </a:cubicBezTo>
                    <a:close/>
                  </a:path>
                </a:pathLst>
              </a:custGeom>
              <a:solidFill>
                <a:srgbClr val="CC3300"/>
              </a:solidFill>
              <a:ln w="9525" cap="flat" cmpd="sng">
                <a:solidFill>
                  <a:srgbClr val="CC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03" name="Freeform 390"/>
              <p:cNvSpPr>
                <a:spLocks/>
              </p:cNvSpPr>
              <p:nvPr/>
            </p:nvSpPr>
            <p:spPr bwMode="auto">
              <a:xfrm>
                <a:off x="4227" y="2027"/>
                <a:ext cx="266" cy="192"/>
              </a:xfrm>
              <a:custGeom>
                <a:avLst/>
                <a:gdLst/>
                <a:ahLst/>
                <a:cxnLst>
                  <a:cxn ang="0">
                    <a:pos x="13" y="13"/>
                  </a:cxn>
                  <a:cxn ang="0">
                    <a:pos x="93" y="141"/>
                  </a:cxn>
                  <a:cxn ang="0">
                    <a:pos x="253" y="173"/>
                  </a:cxn>
                  <a:cxn ang="0">
                    <a:pos x="173" y="189"/>
                  </a:cxn>
                  <a:cxn ang="0">
                    <a:pos x="77" y="157"/>
                  </a:cxn>
                  <a:cxn ang="0">
                    <a:pos x="13" y="61"/>
                  </a:cxn>
                  <a:cxn ang="0">
                    <a:pos x="13" y="13"/>
                  </a:cxn>
                </a:cxnLst>
                <a:rect l="0" t="0" r="r" b="b"/>
                <a:pathLst>
                  <a:path w="266" h="192">
                    <a:moveTo>
                      <a:pt x="13" y="13"/>
                    </a:moveTo>
                    <a:cubicBezTo>
                      <a:pt x="26" y="26"/>
                      <a:pt x="53" y="114"/>
                      <a:pt x="93" y="141"/>
                    </a:cubicBezTo>
                    <a:cubicBezTo>
                      <a:pt x="133" y="168"/>
                      <a:pt x="240" y="165"/>
                      <a:pt x="253" y="173"/>
                    </a:cubicBezTo>
                    <a:cubicBezTo>
                      <a:pt x="266" y="181"/>
                      <a:pt x="202" y="192"/>
                      <a:pt x="173" y="189"/>
                    </a:cubicBezTo>
                    <a:cubicBezTo>
                      <a:pt x="144" y="186"/>
                      <a:pt x="104" y="178"/>
                      <a:pt x="77" y="157"/>
                    </a:cubicBezTo>
                    <a:cubicBezTo>
                      <a:pt x="50" y="136"/>
                      <a:pt x="21" y="85"/>
                      <a:pt x="13" y="61"/>
                    </a:cubicBezTo>
                    <a:cubicBezTo>
                      <a:pt x="5" y="37"/>
                      <a:pt x="0" y="0"/>
                      <a:pt x="13" y="13"/>
                    </a:cubicBezTo>
                    <a:close/>
                  </a:path>
                </a:pathLst>
              </a:custGeom>
              <a:solidFill>
                <a:srgbClr val="CC3300"/>
              </a:solidFill>
              <a:ln w="9525" cap="flat" cmpd="sng">
                <a:solidFill>
                  <a:srgbClr val="CC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04" name="Freeform 391"/>
              <p:cNvSpPr>
                <a:spLocks/>
              </p:cNvSpPr>
              <p:nvPr/>
            </p:nvSpPr>
            <p:spPr bwMode="auto">
              <a:xfrm>
                <a:off x="4371" y="2112"/>
                <a:ext cx="202" cy="59"/>
              </a:xfrm>
              <a:custGeom>
                <a:avLst/>
                <a:gdLst/>
                <a:ahLst/>
                <a:cxnLst>
                  <a:cxn ang="0">
                    <a:pos x="13" y="8"/>
                  </a:cxn>
                  <a:cxn ang="0">
                    <a:pos x="29" y="8"/>
                  </a:cxn>
                  <a:cxn ang="0">
                    <a:pos x="189" y="40"/>
                  </a:cxn>
                  <a:cxn ang="0">
                    <a:pos x="109" y="56"/>
                  </a:cxn>
                  <a:cxn ang="0">
                    <a:pos x="13" y="24"/>
                  </a:cxn>
                  <a:cxn ang="0">
                    <a:pos x="61" y="56"/>
                  </a:cxn>
                  <a:cxn ang="0">
                    <a:pos x="13" y="8"/>
                  </a:cxn>
                </a:cxnLst>
                <a:rect l="0" t="0" r="r" b="b"/>
                <a:pathLst>
                  <a:path w="202" h="59">
                    <a:moveTo>
                      <a:pt x="13" y="8"/>
                    </a:moveTo>
                    <a:cubicBezTo>
                      <a:pt x="8" y="0"/>
                      <a:pt x="0" y="3"/>
                      <a:pt x="29" y="8"/>
                    </a:cubicBezTo>
                    <a:cubicBezTo>
                      <a:pt x="58" y="13"/>
                      <a:pt x="176" y="32"/>
                      <a:pt x="189" y="40"/>
                    </a:cubicBezTo>
                    <a:cubicBezTo>
                      <a:pt x="202" y="48"/>
                      <a:pt x="138" y="59"/>
                      <a:pt x="109" y="56"/>
                    </a:cubicBezTo>
                    <a:cubicBezTo>
                      <a:pt x="80" y="53"/>
                      <a:pt x="21" y="24"/>
                      <a:pt x="13" y="24"/>
                    </a:cubicBezTo>
                    <a:cubicBezTo>
                      <a:pt x="5" y="24"/>
                      <a:pt x="61" y="59"/>
                      <a:pt x="61" y="56"/>
                    </a:cubicBezTo>
                    <a:cubicBezTo>
                      <a:pt x="61" y="53"/>
                      <a:pt x="18" y="16"/>
                      <a:pt x="13" y="8"/>
                    </a:cubicBezTo>
                    <a:close/>
                  </a:path>
                </a:pathLst>
              </a:custGeom>
              <a:solidFill>
                <a:srgbClr val="CC3300"/>
              </a:solidFill>
              <a:ln w="9525" cap="flat" cmpd="sng">
                <a:solidFill>
                  <a:srgbClr val="CC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05" name="Freeform 392"/>
              <p:cNvSpPr>
                <a:spLocks/>
              </p:cNvSpPr>
              <p:nvPr/>
            </p:nvSpPr>
            <p:spPr bwMode="auto">
              <a:xfrm>
                <a:off x="4211" y="2399"/>
                <a:ext cx="202" cy="28"/>
              </a:xfrm>
              <a:custGeom>
                <a:avLst/>
                <a:gdLst/>
                <a:ahLst/>
                <a:cxnLst>
                  <a:cxn ang="0">
                    <a:pos x="13" y="8"/>
                  </a:cxn>
                  <a:cxn ang="0">
                    <a:pos x="29" y="8"/>
                  </a:cxn>
                  <a:cxn ang="0">
                    <a:pos x="189" y="40"/>
                  </a:cxn>
                  <a:cxn ang="0">
                    <a:pos x="109" y="56"/>
                  </a:cxn>
                  <a:cxn ang="0">
                    <a:pos x="13" y="24"/>
                  </a:cxn>
                  <a:cxn ang="0">
                    <a:pos x="61" y="56"/>
                  </a:cxn>
                  <a:cxn ang="0">
                    <a:pos x="13" y="8"/>
                  </a:cxn>
                </a:cxnLst>
                <a:rect l="0" t="0" r="r" b="b"/>
                <a:pathLst>
                  <a:path w="202" h="59">
                    <a:moveTo>
                      <a:pt x="13" y="8"/>
                    </a:moveTo>
                    <a:cubicBezTo>
                      <a:pt x="8" y="0"/>
                      <a:pt x="0" y="3"/>
                      <a:pt x="29" y="8"/>
                    </a:cubicBezTo>
                    <a:cubicBezTo>
                      <a:pt x="58" y="13"/>
                      <a:pt x="176" y="32"/>
                      <a:pt x="189" y="40"/>
                    </a:cubicBezTo>
                    <a:cubicBezTo>
                      <a:pt x="202" y="48"/>
                      <a:pt x="138" y="59"/>
                      <a:pt x="109" y="56"/>
                    </a:cubicBezTo>
                    <a:cubicBezTo>
                      <a:pt x="80" y="53"/>
                      <a:pt x="21" y="24"/>
                      <a:pt x="13" y="24"/>
                    </a:cubicBezTo>
                    <a:cubicBezTo>
                      <a:pt x="5" y="24"/>
                      <a:pt x="61" y="59"/>
                      <a:pt x="61" y="56"/>
                    </a:cubicBezTo>
                    <a:cubicBezTo>
                      <a:pt x="61" y="53"/>
                      <a:pt x="18" y="16"/>
                      <a:pt x="13" y="8"/>
                    </a:cubicBezTo>
                    <a:close/>
                  </a:path>
                </a:pathLst>
              </a:custGeom>
              <a:solidFill>
                <a:srgbClr val="CC3300"/>
              </a:solidFill>
              <a:ln w="9525" cap="flat" cmpd="sng">
                <a:solidFill>
                  <a:srgbClr val="CC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06" name="Freeform 393"/>
              <p:cNvSpPr>
                <a:spLocks/>
              </p:cNvSpPr>
              <p:nvPr/>
            </p:nvSpPr>
            <p:spPr bwMode="auto">
              <a:xfrm rot="1815386">
                <a:off x="4035" y="2575"/>
                <a:ext cx="202" cy="28"/>
              </a:xfrm>
              <a:custGeom>
                <a:avLst/>
                <a:gdLst/>
                <a:ahLst/>
                <a:cxnLst>
                  <a:cxn ang="0">
                    <a:pos x="13" y="8"/>
                  </a:cxn>
                  <a:cxn ang="0">
                    <a:pos x="29" y="8"/>
                  </a:cxn>
                  <a:cxn ang="0">
                    <a:pos x="189" y="40"/>
                  </a:cxn>
                  <a:cxn ang="0">
                    <a:pos x="109" y="56"/>
                  </a:cxn>
                  <a:cxn ang="0">
                    <a:pos x="13" y="24"/>
                  </a:cxn>
                  <a:cxn ang="0">
                    <a:pos x="61" y="56"/>
                  </a:cxn>
                  <a:cxn ang="0">
                    <a:pos x="13" y="8"/>
                  </a:cxn>
                </a:cxnLst>
                <a:rect l="0" t="0" r="r" b="b"/>
                <a:pathLst>
                  <a:path w="202" h="59">
                    <a:moveTo>
                      <a:pt x="13" y="8"/>
                    </a:moveTo>
                    <a:cubicBezTo>
                      <a:pt x="8" y="0"/>
                      <a:pt x="0" y="3"/>
                      <a:pt x="29" y="8"/>
                    </a:cubicBezTo>
                    <a:cubicBezTo>
                      <a:pt x="58" y="13"/>
                      <a:pt x="176" y="32"/>
                      <a:pt x="189" y="40"/>
                    </a:cubicBezTo>
                    <a:cubicBezTo>
                      <a:pt x="202" y="48"/>
                      <a:pt x="138" y="59"/>
                      <a:pt x="109" y="56"/>
                    </a:cubicBezTo>
                    <a:cubicBezTo>
                      <a:pt x="80" y="53"/>
                      <a:pt x="21" y="24"/>
                      <a:pt x="13" y="24"/>
                    </a:cubicBezTo>
                    <a:cubicBezTo>
                      <a:pt x="5" y="24"/>
                      <a:pt x="61" y="59"/>
                      <a:pt x="61" y="56"/>
                    </a:cubicBezTo>
                    <a:cubicBezTo>
                      <a:pt x="61" y="53"/>
                      <a:pt x="18" y="16"/>
                      <a:pt x="13" y="8"/>
                    </a:cubicBezTo>
                    <a:close/>
                  </a:path>
                </a:pathLst>
              </a:custGeom>
              <a:solidFill>
                <a:srgbClr val="CC3300"/>
              </a:solidFill>
              <a:ln w="9525" cap="flat" cmpd="sng">
                <a:solidFill>
                  <a:srgbClr val="CC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07" name="Freeform 394"/>
              <p:cNvSpPr>
                <a:spLocks/>
              </p:cNvSpPr>
              <p:nvPr/>
            </p:nvSpPr>
            <p:spPr bwMode="auto">
              <a:xfrm>
                <a:off x="3975" y="2878"/>
                <a:ext cx="160" cy="139"/>
              </a:xfrm>
              <a:custGeom>
                <a:avLst/>
                <a:gdLst/>
                <a:ahLst/>
                <a:cxnLst>
                  <a:cxn ang="0">
                    <a:pos x="10" y="10"/>
                  </a:cxn>
                  <a:cxn ang="0">
                    <a:pos x="23" y="18"/>
                  </a:cxn>
                  <a:cxn ang="0">
                    <a:pos x="154" y="111"/>
                  </a:cxn>
                  <a:cxn ang="0">
                    <a:pos x="57" y="90"/>
                  </a:cxn>
                  <a:cxn ang="0">
                    <a:pos x="6" y="16"/>
                  </a:cxn>
                  <a:cxn ang="0">
                    <a:pos x="25" y="138"/>
                  </a:cxn>
                  <a:cxn ang="0">
                    <a:pos x="10" y="10"/>
                  </a:cxn>
                </a:cxnLst>
                <a:rect l="0" t="0" r="r" b="b"/>
                <a:pathLst>
                  <a:path w="160" h="139">
                    <a:moveTo>
                      <a:pt x="10" y="10"/>
                    </a:moveTo>
                    <a:cubicBezTo>
                      <a:pt x="7" y="4"/>
                      <a:pt x="0" y="0"/>
                      <a:pt x="23" y="18"/>
                    </a:cubicBezTo>
                    <a:cubicBezTo>
                      <a:pt x="47" y="34"/>
                      <a:pt x="148" y="99"/>
                      <a:pt x="154" y="111"/>
                    </a:cubicBezTo>
                    <a:cubicBezTo>
                      <a:pt x="160" y="123"/>
                      <a:pt x="82" y="106"/>
                      <a:pt x="57" y="90"/>
                    </a:cubicBezTo>
                    <a:cubicBezTo>
                      <a:pt x="32" y="74"/>
                      <a:pt x="11" y="8"/>
                      <a:pt x="6" y="16"/>
                    </a:cubicBezTo>
                    <a:cubicBezTo>
                      <a:pt x="1" y="24"/>
                      <a:pt x="24" y="139"/>
                      <a:pt x="25" y="138"/>
                    </a:cubicBezTo>
                    <a:cubicBezTo>
                      <a:pt x="26" y="137"/>
                      <a:pt x="13" y="37"/>
                      <a:pt x="10" y="10"/>
                    </a:cubicBezTo>
                    <a:close/>
                  </a:path>
                </a:pathLst>
              </a:custGeom>
              <a:solidFill>
                <a:srgbClr val="CC3300"/>
              </a:solidFill>
              <a:ln w="9525" cap="flat" cmpd="sng">
                <a:solidFill>
                  <a:srgbClr val="CC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08" name="Freeform 395"/>
              <p:cNvSpPr>
                <a:spLocks/>
              </p:cNvSpPr>
              <p:nvPr/>
            </p:nvSpPr>
            <p:spPr bwMode="auto">
              <a:xfrm>
                <a:off x="4007" y="2878"/>
                <a:ext cx="160" cy="139"/>
              </a:xfrm>
              <a:custGeom>
                <a:avLst/>
                <a:gdLst/>
                <a:ahLst/>
                <a:cxnLst>
                  <a:cxn ang="0">
                    <a:pos x="10" y="10"/>
                  </a:cxn>
                  <a:cxn ang="0">
                    <a:pos x="23" y="18"/>
                  </a:cxn>
                  <a:cxn ang="0">
                    <a:pos x="154" y="111"/>
                  </a:cxn>
                  <a:cxn ang="0">
                    <a:pos x="57" y="90"/>
                  </a:cxn>
                  <a:cxn ang="0">
                    <a:pos x="6" y="16"/>
                  </a:cxn>
                  <a:cxn ang="0">
                    <a:pos x="25" y="138"/>
                  </a:cxn>
                  <a:cxn ang="0">
                    <a:pos x="10" y="10"/>
                  </a:cxn>
                </a:cxnLst>
                <a:rect l="0" t="0" r="r" b="b"/>
                <a:pathLst>
                  <a:path w="160" h="139">
                    <a:moveTo>
                      <a:pt x="10" y="10"/>
                    </a:moveTo>
                    <a:cubicBezTo>
                      <a:pt x="7" y="4"/>
                      <a:pt x="0" y="0"/>
                      <a:pt x="23" y="18"/>
                    </a:cubicBezTo>
                    <a:cubicBezTo>
                      <a:pt x="47" y="34"/>
                      <a:pt x="148" y="99"/>
                      <a:pt x="154" y="111"/>
                    </a:cubicBezTo>
                    <a:cubicBezTo>
                      <a:pt x="160" y="123"/>
                      <a:pt x="82" y="106"/>
                      <a:pt x="57" y="90"/>
                    </a:cubicBezTo>
                    <a:cubicBezTo>
                      <a:pt x="32" y="74"/>
                      <a:pt x="11" y="8"/>
                      <a:pt x="6" y="16"/>
                    </a:cubicBezTo>
                    <a:cubicBezTo>
                      <a:pt x="1" y="24"/>
                      <a:pt x="24" y="139"/>
                      <a:pt x="25" y="138"/>
                    </a:cubicBezTo>
                    <a:cubicBezTo>
                      <a:pt x="26" y="137"/>
                      <a:pt x="13" y="37"/>
                      <a:pt x="10" y="10"/>
                    </a:cubicBezTo>
                    <a:close/>
                  </a:path>
                </a:pathLst>
              </a:custGeom>
              <a:solidFill>
                <a:srgbClr val="CC3300"/>
              </a:solidFill>
              <a:ln w="9525" cap="flat" cmpd="sng">
                <a:solidFill>
                  <a:srgbClr val="CC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09" name="Freeform 396"/>
              <p:cNvSpPr>
                <a:spLocks/>
              </p:cNvSpPr>
              <p:nvPr/>
            </p:nvSpPr>
            <p:spPr bwMode="auto">
              <a:xfrm>
                <a:off x="4071" y="2686"/>
                <a:ext cx="160" cy="139"/>
              </a:xfrm>
              <a:custGeom>
                <a:avLst/>
                <a:gdLst/>
                <a:ahLst/>
                <a:cxnLst>
                  <a:cxn ang="0">
                    <a:pos x="10" y="10"/>
                  </a:cxn>
                  <a:cxn ang="0">
                    <a:pos x="23" y="18"/>
                  </a:cxn>
                  <a:cxn ang="0">
                    <a:pos x="154" y="111"/>
                  </a:cxn>
                  <a:cxn ang="0">
                    <a:pos x="57" y="90"/>
                  </a:cxn>
                  <a:cxn ang="0">
                    <a:pos x="6" y="16"/>
                  </a:cxn>
                  <a:cxn ang="0">
                    <a:pos x="25" y="138"/>
                  </a:cxn>
                  <a:cxn ang="0">
                    <a:pos x="10" y="10"/>
                  </a:cxn>
                </a:cxnLst>
                <a:rect l="0" t="0" r="r" b="b"/>
                <a:pathLst>
                  <a:path w="160" h="139">
                    <a:moveTo>
                      <a:pt x="10" y="10"/>
                    </a:moveTo>
                    <a:cubicBezTo>
                      <a:pt x="7" y="4"/>
                      <a:pt x="0" y="0"/>
                      <a:pt x="23" y="18"/>
                    </a:cubicBezTo>
                    <a:cubicBezTo>
                      <a:pt x="47" y="34"/>
                      <a:pt x="148" y="99"/>
                      <a:pt x="154" y="111"/>
                    </a:cubicBezTo>
                    <a:cubicBezTo>
                      <a:pt x="160" y="123"/>
                      <a:pt x="82" y="106"/>
                      <a:pt x="57" y="90"/>
                    </a:cubicBezTo>
                    <a:cubicBezTo>
                      <a:pt x="32" y="74"/>
                      <a:pt x="11" y="8"/>
                      <a:pt x="6" y="16"/>
                    </a:cubicBezTo>
                    <a:cubicBezTo>
                      <a:pt x="1" y="24"/>
                      <a:pt x="24" y="139"/>
                      <a:pt x="25" y="138"/>
                    </a:cubicBezTo>
                    <a:cubicBezTo>
                      <a:pt x="26" y="137"/>
                      <a:pt x="13" y="37"/>
                      <a:pt x="10" y="10"/>
                    </a:cubicBezTo>
                    <a:close/>
                  </a:path>
                </a:pathLst>
              </a:custGeom>
              <a:solidFill>
                <a:srgbClr val="CC3300"/>
              </a:solidFill>
              <a:ln w="9525" cap="flat" cmpd="sng">
                <a:solidFill>
                  <a:srgbClr val="CC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</p:grpSp>
        <p:grpSp>
          <p:nvGrpSpPr>
            <p:cNvPr id="23" name="Group 397"/>
            <p:cNvGrpSpPr>
              <a:grpSpLocks/>
            </p:cNvGrpSpPr>
            <p:nvPr/>
          </p:nvGrpSpPr>
          <p:grpSpPr bwMode="auto">
            <a:xfrm rot="-6739540">
              <a:off x="4349" y="784"/>
              <a:ext cx="454" cy="813"/>
              <a:chOff x="3757" y="1584"/>
              <a:chExt cx="1062" cy="1997"/>
            </a:xfrm>
          </p:grpSpPr>
          <p:sp>
            <p:nvSpPr>
              <p:cNvPr id="90" name="Freeform 398"/>
              <p:cNvSpPr>
                <a:spLocks/>
              </p:cNvSpPr>
              <p:nvPr/>
            </p:nvSpPr>
            <p:spPr bwMode="auto">
              <a:xfrm>
                <a:off x="3757" y="1584"/>
                <a:ext cx="1062" cy="1997"/>
              </a:xfrm>
              <a:custGeom>
                <a:avLst/>
                <a:gdLst/>
                <a:ahLst/>
                <a:cxnLst>
                  <a:cxn ang="0">
                    <a:pos x="67" y="1736"/>
                  </a:cxn>
                  <a:cxn ang="0">
                    <a:pos x="531" y="280"/>
                  </a:cxn>
                  <a:cxn ang="0">
                    <a:pos x="739" y="56"/>
                  </a:cxn>
                  <a:cxn ang="0">
                    <a:pos x="1027" y="168"/>
                  </a:cxn>
                  <a:cxn ang="0">
                    <a:pos x="947" y="408"/>
                  </a:cxn>
                  <a:cxn ang="0">
                    <a:pos x="403" y="1384"/>
                  </a:cxn>
                  <a:cxn ang="0">
                    <a:pos x="131" y="1848"/>
                  </a:cxn>
                  <a:cxn ang="0">
                    <a:pos x="67" y="1736"/>
                  </a:cxn>
                </a:cxnLst>
                <a:rect l="0" t="0" r="r" b="b"/>
                <a:pathLst>
                  <a:path w="1062" h="1997">
                    <a:moveTo>
                      <a:pt x="67" y="1736"/>
                    </a:moveTo>
                    <a:cubicBezTo>
                      <a:pt x="134" y="1475"/>
                      <a:pt x="419" y="560"/>
                      <a:pt x="531" y="280"/>
                    </a:cubicBezTo>
                    <a:cubicBezTo>
                      <a:pt x="643" y="0"/>
                      <a:pt x="656" y="75"/>
                      <a:pt x="739" y="56"/>
                    </a:cubicBezTo>
                    <a:cubicBezTo>
                      <a:pt x="822" y="37"/>
                      <a:pt x="992" y="109"/>
                      <a:pt x="1027" y="168"/>
                    </a:cubicBezTo>
                    <a:cubicBezTo>
                      <a:pt x="1062" y="227"/>
                      <a:pt x="1051" y="205"/>
                      <a:pt x="947" y="408"/>
                    </a:cubicBezTo>
                    <a:cubicBezTo>
                      <a:pt x="843" y="611"/>
                      <a:pt x="539" y="1144"/>
                      <a:pt x="403" y="1384"/>
                    </a:cubicBezTo>
                    <a:cubicBezTo>
                      <a:pt x="267" y="1624"/>
                      <a:pt x="190" y="1789"/>
                      <a:pt x="131" y="1848"/>
                    </a:cubicBezTo>
                    <a:cubicBezTo>
                      <a:pt x="72" y="1907"/>
                      <a:pt x="0" y="1997"/>
                      <a:pt x="67" y="1736"/>
                    </a:cubicBezTo>
                    <a:close/>
                  </a:path>
                </a:pathLst>
              </a:custGeom>
              <a:solidFill>
                <a:srgbClr val="FF6600"/>
              </a:solidFill>
              <a:ln w="9525" cap="flat" cmpd="sng">
                <a:solidFill>
                  <a:srgbClr val="CC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91" name="Freeform 399"/>
              <p:cNvSpPr>
                <a:spLocks/>
              </p:cNvSpPr>
              <p:nvPr/>
            </p:nvSpPr>
            <p:spPr bwMode="auto">
              <a:xfrm>
                <a:off x="4499" y="1619"/>
                <a:ext cx="266" cy="141"/>
              </a:xfrm>
              <a:custGeom>
                <a:avLst/>
                <a:gdLst/>
                <a:ahLst/>
                <a:cxnLst>
                  <a:cxn ang="0">
                    <a:pos x="5" y="13"/>
                  </a:cxn>
                  <a:cxn ang="0">
                    <a:pos x="165" y="125"/>
                  </a:cxn>
                  <a:cxn ang="0">
                    <a:pos x="261" y="109"/>
                  </a:cxn>
                  <a:cxn ang="0">
                    <a:pos x="133" y="45"/>
                  </a:cxn>
                  <a:cxn ang="0">
                    <a:pos x="5" y="13"/>
                  </a:cxn>
                </a:cxnLst>
                <a:rect l="0" t="0" r="r" b="b"/>
                <a:pathLst>
                  <a:path w="266" h="141">
                    <a:moveTo>
                      <a:pt x="5" y="13"/>
                    </a:moveTo>
                    <a:cubicBezTo>
                      <a:pt x="10" y="26"/>
                      <a:pt x="122" y="109"/>
                      <a:pt x="165" y="125"/>
                    </a:cubicBezTo>
                    <a:cubicBezTo>
                      <a:pt x="208" y="141"/>
                      <a:pt x="266" y="122"/>
                      <a:pt x="261" y="109"/>
                    </a:cubicBezTo>
                    <a:cubicBezTo>
                      <a:pt x="256" y="96"/>
                      <a:pt x="176" y="58"/>
                      <a:pt x="133" y="45"/>
                    </a:cubicBezTo>
                    <a:cubicBezTo>
                      <a:pt x="90" y="32"/>
                      <a:pt x="0" y="0"/>
                      <a:pt x="5" y="13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 cap="flat" cmpd="sng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92" name="Freeform 400"/>
              <p:cNvSpPr>
                <a:spLocks/>
              </p:cNvSpPr>
              <p:nvPr/>
            </p:nvSpPr>
            <p:spPr bwMode="auto">
              <a:xfrm>
                <a:off x="4307" y="1819"/>
                <a:ext cx="266" cy="192"/>
              </a:xfrm>
              <a:custGeom>
                <a:avLst/>
                <a:gdLst/>
                <a:ahLst/>
                <a:cxnLst>
                  <a:cxn ang="0">
                    <a:pos x="13" y="13"/>
                  </a:cxn>
                  <a:cxn ang="0">
                    <a:pos x="93" y="141"/>
                  </a:cxn>
                  <a:cxn ang="0">
                    <a:pos x="253" y="173"/>
                  </a:cxn>
                  <a:cxn ang="0">
                    <a:pos x="173" y="189"/>
                  </a:cxn>
                  <a:cxn ang="0">
                    <a:pos x="77" y="157"/>
                  </a:cxn>
                  <a:cxn ang="0">
                    <a:pos x="13" y="61"/>
                  </a:cxn>
                  <a:cxn ang="0">
                    <a:pos x="13" y="13"/>
                  </a:cxn>
                </a:cxnLst>
                <a:rect l="0" t="0" r="r" b="b"/>
                <a:pathLst>
                  <a:path w="266" h="192">
                    <a:moveTo>
                      <a:pt x="13" y="13"/>
                    </a:moveTo>
                    <a:cubicBezTo>
                      <a:pt x="26" y="26"/>
                      <a:pt x="53" y="114"/>
                      <a:pt x="93" y="141"/>
                    </a:cubicBezTo>
                    <a:cubicBezTo>
                      <a:pt x="133" y="168"/>
                      <a:pt x="240" y="165"/>
                      <a:pt x="253" y="173"/>
                    </a:cubicBezTo>
                    <a:cubicBezTo>
                      <a:pt x="266" y="181"/>
                      <a:pt x="202" y="192"/>
                      <a:pt x="173" y="189"/>
                    </a:cubicBezTo>
                    <a:cubicBezTo>
                      <a:pt x="144" y="186"/>
                      <a:pt x="104" y="178"/>
                      <a:pt x="77" y="157"/>
                    </a:cubicBezTo>
                    <a:cubicBezTo>
                      <a:pt x="50" y="136"/>
                      <a:pt x="21" y="85"/>
                      <a:pt x="13" y="61"/>
                    </a:cubicBezTo>
                    <a:cubicBezTo>
                      <a:pt x="5" y="37"/>
                      <a:pt x="0" y="0"/>
                      <a:pt x="13" y="13"/>
                    </a:cubicBezTo>
                    <a:close/>
                  </a:path>
                </a:pathLst>
              </a:custGeom>
              <a:solidFill>
                <a:srgbClr val="CC3300"/>
              </a:solidFill>
              <a:ln w="9525" cap="flat" cmpd="sng">
                <a:solidFill>
                  <a:srgbClr val="CC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93" name="Freeform 401"/>
              <p:cNvSpPr>
                <a:spLocks/>
              </p:cNvSpPr>
              <p:nvPr/>
            </p:nvSpPr>
            <p:spPr bwMode="auto">
              <a:xfrm>
                <a:off x="4227" y="2027"/>
                <a:ext cx="266" cy="192"/>
              </a:xfrm>
              <a:custGeom>
                <a:avLst/>
                <a:gdLst/>
                <a:ahLst/>
                <a:cxnLst>
                  <a:cxn ang="0">
                    <a:pos x="13" y="13"/>
                  </a:cxn>
                  <a:cxn ang="0">
                    <a:pos x="93" y="141"/>
                  </a:cxn>
                  <a:cxn ang="0">
                    <a:pos x="253" y="173"/>
                  </a:cxn>
                  <a:cxn ang="0">
                    <a:pos x="173" y="189"/>
                  </a:cxn>
                  <a:cxn ang="0">
                    <a:pos x="77" y="157"/>
                  </a:cxn>
                  <a:cxn ang="0">
                    <a:pos x="13" y="61"/>
                  </a:cxn>
                  <a:cxn ang="0">
                    <a:pos x="13" y="13"/>
                  </a:cxn>
                </a:cxnLst>
                <a:rect l="0" t="0" r="r" b="b"/>
                <a:pathLst>
                  <a:path w="266" h="192">
                    <a:moveTo>
                      <a:pt x="13" y="13"/>
                    </a:moveTo>
                    <a:cubicBezTo>
                      <a:pt x="26" y="26"/>
                      <a:pt x="53" y="114"/>
                      <a:pt x="93" y="141"/>
                    </a:cubicBezTo>
                    <a:cubicBezTo>
                      <a:pt x="133" y="168"/>
                      <a:pt x="240" y="165"/>
                      <a:pt x="253" y="173"/>
                    </a:cubicBezTo>
                    <a:cubicBezTo>
                      <a:pt x="266" y="181"/>
                      <a:pt x="202" y="192"/>
                      <a:pt x="173" y="189"/>
                    </a:cubicBezTo>
                    <a:cubicBezTo>
                      <a:pt x="144" y="186"/>
                      <a:pt x="104" y="178"/>
                      <a:pt x="77" y="157"/>
                    </a:cubicBezTo>
                    <a:cubicBezTo>
                      <a:pt x="50" y="136"/>
                      <a:pt x="21" y="85"/>
                      <a:pt x="13" y="61"/>
                    </a:cubicBezTo>
                    <a:cubicBezTo>
                      <a:pt x="5" y="37"/>
                      <a:pt x="0" y="0"/>
                      <a:pt x="13" y="13"/>
                    </a:cubicBezTo>
                    <a:close/>
                  </a:path>
                </a:pathLst>
              </a:custGeom>
              <a:solidFill>
                <a:srgbClr val="CC3300"/>
              </a:solidFill>
              <a:ln w="9525" cap="flat" cmpd="sng">
                <a:solidFill>
                  <a:srgbClr val="CC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94" name="Freeform 402"/>
              <p:cNvSpPr>
                <a:spLocks/>
              </p:cNvSpPr>
              <p:nvPr/>
            </p:nvSpPr>
            <p:spPr bwMode="auto">
              <a:xfrm>
                <a:off x="4371" y="2112"/>
                <a:ext cx="202" cy="59"/>
              </a:xfrm>
              <a:custGeom>
                <a:avLst/>
                <a:gdLst/>
                <a:ahLst/>
                <a:cxnLst>
                  <a:cxn ang="0">
                    <a:pos x="13" y="8"/>
                  </a:cxn>
                  <a:cxn ang="0">
                    <a:pos x="29" y="8"/>
                  </a:cxn>
                  <a:cxn ang="0">
                    <a:pos x="189" y="40"/>
                  </a:cxn>
                  <a:cxn ang="0">
                    <a:pos x="109" y="56"/>
                  </a:cxn>
                  <a:cxn ang="0">
                    <a:pos x="13" y="24"/>
                  </a:cxn>
                  <a:cxn ang="0">
                    <a:pos x="61" y="56"/>
                  </a:cxn>
                  <a:cxn ang="0">
                    <a:pos x="13" y="8"/>
                  </a:cxn>
                </a:cxnLst>
                <a:rect l="0" t="0" r="r" b="b"/>
                <a:pathLst>
                  <a:path w="202" h="59">
                    <a:moveTo>
                      <a:pt x="13" y="8"/>
                    </a:moveTo>
                    <a:cubicBezTo>
                      <a:pt x="8" y="0"/>
                      <a:pt x="0" y="3"/>
                      <a:pt x="29" y="8"/>
                    </a:cubicBezTo>
                    <a:cubicBezTo>
                      <a:pt x="58" y="13"/>
                      <a:pt x="176" y="32"/>
                      <a:pt x="189" y="40"/>
                    </a:cubicBezTo>
                    <a:cubicBezTo>
                      <a:pt x="202" y="48"/>
                      <a:pt x="138" y="59"/>
                      <a:pt x="109" y="56"/>
                    </a:cubicBezTo>
                    <a:cubicBezTo>
                      <a:pt x="80" y="53"/>
                      <a:pt x="21" y="24"/>
                      <a:pt x="13" y="24"/>
                    </a:cubicBezTo>
                    <a:cubicBezTo>
                      <a:pt x="5" y="24"/>
                      <a:pt x="61" y="59"/>
                      <a:pt x="61" y="56"/>
                    </a:cubicBezTo>
                    <a:cubicBezTo>
                      <a:pt x="61" y="53"/>
                      <a:pt x="18" y="16"/>
                      <a:pt x="13" y="8"/>
                    </a:cubicBezTo>
                    <a:close/>
                  </a:path>
                </a:pathLst>
              </a:custGeom>
              <a:solidFill>
                <a:srgbClr val="CC3300"/>
              </a:solidFill>
              <a:ln w="9525" cap="flat" cmpd="sng">
                <a:solidFill>
                  <a:srgbClr val="CC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95" name="Freeform 403"/>
              <p:cNvSpPr>
                <a:spLocks/>
              </p:cNvSpPr>
              <p:nvPr/>
            </p:nvSpPr>
            <p:spPr bwMode="auto">
              <a:xfrm>
                <a:off x="4211" y="2399"/>
                <a:ext cx="202" cy="28"/>
              </a:xfrm>
              <a:custGeom>
                <a:avLst/>
                <a:gdLst/>
                <a:ahLst/>
                <a:cxnLst>
                  <a:cxn ang="0">
                    <a:pos x="13" y="8"/>
                  </a:cxn>
                  <a:cxn ang="0">
                    <a:pos x="29" y="8"/>
                  </a:cxn>
                  <a:cxn ang="0">
                    <a:pos x="189" y="40"/>
                  </a:cxn>
                  <a:cxn ang="0">
                    <a:pos x="109" y="56"/>
                  </a:cxn>
                  <a:cxn ang="0">
                    <a:pos x="13" y="24"/>
                  </a:cxn>
                  <a:cxn ang="0">
                    <a:pos x="61" y="56"/>
                  </a:cxn>
                  <a:cxn ang="0">
                    <a:pos x="13" y="8"/>
                  </a:cxn>
                </a:cxnLst>
                <a:rect l="0" t="0" r="r" b="b"/>
                <a:pathLst>
                  <a:path w="202" h="59">
                    <a:moveTo>
                      <a:pt x="13" y="8"/>
                    </a:moveTo>
                    <a:cubicBezTo>
                      <a:pt x="8" y="0"/>
                      <a:pt x="0" y="3"/>
                      <a:pt x="29" y="8"/>
                    </a:cubicBezTo>
                    <a:cubicBezTo>
                      <a:pt x="58" y="13"/>
                      <a:pt x="176" y="32"/>
                      <a:pt x="189" y="40"/>
                    </a:cubicBezTo>
                    <a:cubicBezTo>
                      <a:pt x="202" y="48"/>
                      <a:pt x="138" y="59"/>
                      <a:pt x="109" y="56"/>
                    </a:cubicBezTo>
                    <a:cubicBezTo>
                      <a:pt x="80" y="53"/>
                      <a:pt x="21" y="24"/>
                      <a:pt x="13" y="24"/>
                    </a:cubicBezTo>
                    <a:cubicBezTo>
                      <a:pt x="5" y="24"/>
                      <a:pt x="61" y="59"/>
                      <a:pt x="61" y="56"/>
                    </a:cubicBezTo>
                    <a:cubicBezTo>
                      <a:pt x="61" y="53"/>
                      <a:pt x="18" y="16"/>
                      <a:pt x="13" y="8"/>
                    </a:cubicBezTo>
                    <a:close/>
                  </a:path>
                </a:pathLst>
              </a:custGeom>
              <a:solidFill>
                <a:srgbClr val="CC3300"/>
              </a:solidFill>
              <a:ln w="9525" cap="flat" cmpd="sng">
                <a:solidFill>
                  <a:srgbClr val="CC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96" name="Freeform 404"/>
              <p:cNvSpPr>
                <a:spLocks/>
              </p:cNvSpPr>
              <p:nvPr/>
            </p:nvSpPr>
            <p:spPr bwMode="auto">
              <a:xfrm rot="1815386">
                <a:off x="4035" y="2575"/>
                <a:ext cx="202" cy="28"/>
              </a:xfrm>
              <a:custGeom>
                <a:avLst/>
                <a:gdLst/>
                <a:ahLst/>
                <a:cxnLst>
                  <a:cxn ang="0">
                    <a:pos x="13" y="8"/>
                  </a:cxn>
                  <a:cxn ang="0">
                    <a:pos x="29" y="8"/>
                  </a:cxn>
                  <a:cxn ang="0">
                    <a:pos x="189" y="40"/>
                  </a:cxn>
                  <a:cxn ang="0">
                    <a:pos x="109" y="56"/>
                  </a:cxn>
                  <a:cxn ang="0">
                    <a:pos x="13" y="24"/>
                  </a:cxn>
                  <a:cxn ang="0">
                    <a:pos x="61" y="56"/>
                  </a:cxn>
                  <a:cxn ang="0">
                    <a:pos x="13" y="8"/>
                  </a:cxn>
                </a:cxnLst>
                <a:rect l="0" t="0" r="r" b="b"/>
                <a:pathLst>
                  <a:path w="202" h="59">
                    <a:moveTo>
                      <a:pt x="13" y="8"/>
                    </a:moveTo>
                    <a:cubicBezTo>
                      <a:pt x="8" y="0"/>
                      <a:pt x="0" y="3"/>
                      <a:pt x="29" y="8"/>
                    </a:cubicBezTo>
                    <a:cubicBezTo>
                      <a:pt x="58" y="13"/>
                      <a:pt x="176" y="32"/>
                      <a:pt x="189" y="40"/>
                    </a:cubicBezTo>
                    <a:cubicBezTo>
                      <a:pt x="202" y="48"/>
                      <a:pt x="138" y="59"/>
                      <a:pt x="109" y="56"/>
                    </a:cubicBezTo>
                    <a:cubicBezTo>
                      <a:pt x="80" y="53"/>
                      <a:pt x="21" y="24"/>
                      <a:pt x="13" y="24"/>
                    </a:cubicBezTo>
                    <a:cubicBezTo>
                      <a:pt x="5" y="24"/>
                      <a:pt x="61" y="59"/>
                      <a:pt x="61" y="56"/>
                    </a:cubicBezTo>
                    <a:cubicBezTo>
                      <a:pt x="61" y="53"/>
                      <a:pt x="18" y="16"/>
                      <a:pt x="13" y="8"/>
                    </a:cubicBezTo>
                    <a:close/>
                  </a:path>
                </a:pathLst>
              </a:custGeom>
              <a:solidFill>
                <a:srgbClr val="CC3300"/>
              </a:solidFill>
              <a:ln w="9525" cap="flat" cmpd="sng">
                <a:solidFill>
                  <a:srgbClr val="CC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97" name="Freeform 405"/>
              <p:cNvSpPr>
                <a:spLocks/>
              </p:cNvSpPr>
              <p:nvPr/>
            </p:nvSpPr>
            <p:spPr bwMode="auto">
              <a:xfrm>
                <a:off x="3975" y="2878"/>
                <a:ext cx="160" cy="139"/>
              </a:xfrm>
              <a:custGeom>
                <a:avLst/>
                <a:gdLst/>
                <a:ahLst/>
                <a:cxnLst>
                  <a:cxn ang="0">
                    <a:pos x="10" y="10"/>
                  </a:cxn>
                  <a:cxn ang="0">
                    <a:pos x="23" y="18"/>
                  </a:cxn>
                  <a:cxn ang="0">
                    <a:pos x="154" y="111"/>
                  </a:cxn>
                  <a:cxn ang="0">
                    <a:pos x="57" y="90"/>
                  </a:cxn>
                  <a:cxn ang="0">
                    <a:pos x="6" y="16"/>
                  </a:cxn>
                  <a:cxn ang="0">
                    <a:pos x="25" y="138"/>
                  </a:cxn>
                  <a:cxn ang="0">
                    <a:pos x="10" y="10"/>
                  </a:cxn>
                </a:cxnLst>
                <a:rect l="0" t="0" r="r" b="b"/>
                <a:pathLst>
                  <a:path w="160" h="139">
                    <a:moveTo>
                      <a:pt x="10" y="10"/>
                    </a:moveTo>
                    <a:cubicBezTo>
                      <a:pt x="7" y="4"/>
                      <a:pt x="0" y="0"/>
                      <a:pt x="23" y="18"/>
                    </a:cubicBezTo>
                    <a:cubicBezTo>
                      <a:pt x="47" y="34"/>
                      <a:pt x="148" y="99"/>
                      <a:pt x="154" y="111"/>
                    </a:cubicBezTo>
                    <a:cubicBezTo>
                      <a:pt x="160" y="123"/>
                      <a:pt x="82" y="106"/>
                      <a:pt x="57" y="90"/>
                    </a:cubicBezTo>
                    <a:cubicBezTo>
                      <a:pt x="32" y="74"/>
                      <a:pt x="11" y="8"/>
                      <a:pt x="6" y="16"/>
                    </a:cubicBezTo>
                    <a:cubicBezTo>
                      <a:pt x="1" y="24"/>
                      <a:pt x="24" y="139"/>
                      <a:pt x="25" y="138"/>
                    </a:cubicBezTo>
                    <a:cubicBezTo>
                      <a:pt x="26" y="137"/>
                      <a:pt x="13" y="37"/>
                      <a:pt x="10" y="10"/>
                    </a:cubicBezTo>
                    <a:close/>
                  </a:path>
                </a:pathLst>
              </a:custGeom>
              <a:solidFill>
                <a:srgbClr val="CC3300"/>
              </a:solidFill>
              <a:ln w="9525" cap="flat" cmpd="sng">
                <a:solidFill>
                  <a:srgbClr val="CC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98" name="Freeform 406"/>
              <p:cNvSpPr>
                <a:spLocks/>
              </p:cNvSpPr>
              <p:nvPr/>
            </p:nvSpPr>
            <p:spPr bwMode="auto">
              <a:xfrm>
                <a:off x="4007" y="2878"/>
                <a:ext cx="160" cy="139"/>
              </a:xfrm>
              <a:custGeom>
                <a:avLst/>
                <a:gdLst/>
                <a:ahLst/>
                <a:cxnLst>
                  <a:cxn ang="0">
                    <a:pos x="10" y="10"/>
                  </a:cxn>
                  <a:cxn ang="0">
                    <a:pos x="23" y="18"/>
                  </a:cxn>
                  <a:cxn ang="0">
                    <a:pos x="154" y="111"/>
                  </a:cxn>
                  <a:cxn ang="0">
                    <a:pos x="57" y="90"/>
                  </a:cxn>
                  <a:cxn ang="0">
                    <a:pos x="6" y="16"/>
                  </a:cxn>
                  <a:cxn ang="0">
                    <a:pos x="25" y="138"/>
                  </a:cxn>
                  <a:cxn ang="0">
                    <a:pos x="10" y="10"/>
                  </a:cxn>
                </a:cxnLst>
                <a:rect l="0" t="0" r="r" b="b"/>
                <a:pathLst>
                  <a:path w="160" h="139">
                    <a:moveTo>
                      <a:pt x="10" y="10"/>
                    </a:moveTo>
                    <a:cubicBezTo>
                      <a:pt x="7" y="4"/>
                      <a:pt x="0" y="0"/>
                      <a:pt x="23" y="18"/>
                    </a:cubicBezTo>
                    <a:cubicBezTo>
                      <a:pt x="47" y="34"/>
                      <a:pt x="148" y="99"/>
                      <a:pt x="154" y="111"/>
                    </a:cubicBezTo>
                    <a:cubicBezTo>
                      <a:pt x="160" y="123"/>
                      <a:pt x="82" y="106"/>
                      <a:pt x="57" y="90"/>
                    </a:cubicBezTo>
                    <a:cubicBezTo>
                      <a:pt x="32" y="74"/>
                      <a:pt x="11" y="8"/>
                      <a:pt x="6" y="16"/>
                    </a:cubicBezTo>
                    <a:cubicBezTo>
                      <a:pt x="1" y="24"/>
                      <a:pt x="24" y="139"/>
                      <a:pt x="25" y="138"/>
                    </a:cubicBezTo>
                    <a:cubicBezTo>
                      <a:pt x="26" y="137"/>
                      <a:pt x="13" y="37"/>
                      <a:pt x="10" y="10"/>
                    </a:cubicBezTo>
                    <a:close/>
                  </a:path>
                </a:pathLst>
              </a:custGeom>
              <a:solidFill>
                <a:srgbClr val="CC3300"/>
              </a:solidFill>
              <a:ln w="9525" cap="flat" cmpd="sng">
                <a:solidFill>
                  <a:srgbClr val="CC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99" name="Freeform 407"/>
              <p:cNvSpPr>
                <a:spLocks/>
              </p:cNvSpPr>
              <p:nvPr/>
            </p:nvSpPr>
            <p:spPr bwMode="auto">
              <a:xfrm>
                <a:off x="4071" y="2686"/>
                <a:ext cx="160" cy="139"/>
              </a:xfrm>
              <a:custGeom>
                <a:avLst/>
                <a:gdLst/>
                <a:ahLst/>
                <a:cxnLst>
                  <a:cxn ang="0">
                    <a:pos x="10" y="10"/>
                  </a:cxn>
                  <a:cxn ang="0">
                    <a:pos x="23" y="18"/>
                  </a:cxn>
                  <a:cxn ang="0">
                    <a:pos x="154" y="111"/>
                  </a:cxn>
                  <a:cxn ang="0">
                    <a:pos x="57" y="90"/>
                  </a:cxn>
                  <a:cxn ang="0">
                    <a:pos x="6" y="16"/>
                  </a:cxn>
                  <a:cxn ang="0">
                    <a:pos x="25" y="138"/>
                  </a:cxn>
                  <a:cxn ang="0">
                    <a:pos x="10" y="10"/>
                  </a:cxn>
                </a:cxnLst>
                <a:rect l="0" t="0" r="r" b="b"/>
                <a:pathLst>
                  <a:path w="160" h="139">
                    <a:moveTo>
                      <a:pt x="10" y="10"/>
                    </a:moveTo>
                    <a:cubicBezTo>
                      <a:pt x="7" y="4"/>
                      <a:pt x="0" y="0"/>
                      <a:pt x="23" y="18"/>
                    </a:cubicBezTo>
                    <a:cubicBezTo>
                      <a:pt x="47" y="34"/>
                      <a:pt x="148" y="99"/>
                      <a:pt x="154" y="111"/>
                    </a:cubicBezTo>
                    <a:cubicBezTo>
                      <a:pt x="160" y="123"/>
                      <a:pt x="82" y="106"/>
                      <a:pt x="57" y="90"/>
                    </a:cubicBezTo>
                    <a:cubicBezTo>
                      <a:pt x="32" y="74"/>
                      <a:pt x="11" y="8"/>
                      <a:pt x="6" y="16"/>
                    </a:cubicBezTo>
                    <a:cubicBezTo>
                      <a:pt x="1" y="24"/>
                      <a:pt x="24" y="139"/>
                      <a:pt x="25" y="138"/>
                    </a:cubicBezTo>
                    <a:cubicBezTo>
                      <a:pt x="26" y="137"/>
                      <a:pt x="13" y="37"/>
                      <a:pt x="10" y="10"/>
                    </a:cubicBezTo>
                    <a:close/>
                  </a:path>
                </a:pathLst>
              </a:custGeom>
              <a:solidFill>
                <a:srgbClr val="CC3300"/>
              </a:solidFill>
              <a:ln w="9525" cap="flat" cmpd="sng">
                <a:solidFill>
                  <a:srgbClr val="CC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</p:grpSp>
        <p:grpSp>
          <p:nvGrpSpPr>
            <p:cNvPr id="24" name="Group 408"/>
            <p:cNvGrpSpPr>
              <a:grpSpLocks/>
            </p:cNvGrpSpPr>
            <p:nvPr/>
          </p:nvGrpSpPr>
          <p:grpSpPr bwMode="auto">
            <a:xfrm rot="-6739540">
              <a:off x="4077" y="896"/>
              <a:ext cx="454" cy="813"/>
              <a:chOff x="3757" y="1584"/>
              <a:chExt cx="1062" cy="1997"/>
            </a:xfrm>
          </p:grpSpPr>
          <p:sp>
            <p:nvSpPr>
              <p:cNvPr id="80" name="Freeform 409"/>
              <p:cNvSpPr>
                <a:spLocks/>
              </p:cNvSpPr>
              <p:nvPr/>
            </p:nvSpPr>
            <p:spPr bwMode="auto">
              <a:xfrm>
                <a:off x="3757" y="1584"/>
                <a:ext cx="1062" cy="1997"/>
              </a:xfrm>
              <a:custGeom>
                <a:avLst/>
                <a:gdLst/>
                <a:ahLst/>
                <a:cxnLst>
                  <a:cxn ang="0">
                    <a:pos x="67" y="1736"/>
                  </a:cxn>
                  <a:cxn ang="0">
                    <a:pos x="531" y="280"/>
                  </a:cxn>
                  <a:cxn ang="0">
                    <a:pos x="739" y="56"/>
                  </a:cxn>
                  <a:cxn ang="0">
                    <a:pos x="1027" y="168"/>
                  </a:cxn>
                  <a:cxn ang="0">
                    <a:pos x="947" y="408"/>
                  </a:cxn>
                  <a:cxn ang="0">
                    <a:pos x="403" y="1384"/>
                  </a:cxn>
                  <a:cxn ang="0">
                    <a:pos x="131" y="1848"/>
                  </a:cxn>
                  <a:cxn ang="0">
                    <a:pos x="67" y="1736"/>
                  </a:cxn>
                </a:cxnLst>
                <a:rect l="0" t="0" r="r" b="b"/>
                <a:pathLst>
                  <a:path w="1062" h="1997">
                    <a:moveTo>
                      <a:pt x="67" y="1736"/>
                    </a:moveTo>
                    <a:cubicBezTo>
                      <a:pt x="134" y="1475"/>
                      <a:pt x="419" y="560"/>
                      <a:pt x="531" y="280"/>
                    </a:cubicBezTo>
                    <a:cubicBezTo>
                      <a:pt x="643" y="0"/>
                      <a:pt x="656" y="75"/>
                      <a:pt x="739" y="56"/>
                    </a:cubicBezTo>
                    <a:cubicBezTo>
                      <a:pt x="822" y="37"/>
                      <a:pt x="992" y="109"/>
                      <a:pt x="1027" y="168"/>
                    </a:cubicBezTo>
                    <a:cubicBezTo>
                      <a:pt x="1062" y="227"/>
                      <a:pt x="1051" y="205"/>
                      <a:pt x="947" y="408"/>
                    </a:cubicBezTo>
                    <a:cubicBezTo>
                      <a:pt x="843" y="611"/>
                      <a:pt x="539" y="1144"/>
                      <a:pt x="403" y="1384"/>
                    </a:cubicBezTo>
                    <a:cubicBezTo>
                      <a:pt x="267" y="1624"/>
                      <a:pt x="190" y="1789"/>
                      <a:pt x="131" y="1848"/>
                    </a:cubicBezTo>
                    <a:cubicBezTo>
                      <a:pt x="72" y="1907"/>
                      <a:pt x="0" y="1997"/>
                      <a:pt x="67" y="1736"/>
                    </a:cubicBezTo>
                    <a:close/>
                  </a:path>
                </a:pathLst>
              </a:custGeom>
              <a:solidFill>
                <a:srgbClr val="FF6600"/>
              </a:solidFill>
              <a:ln w="9525" cap="flat" cmpd="sng">
                <a:solidFill>
                  <a:srgbClr val="CC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81" name="Freeform 410"/>
              <p:cNvSpPr>
                <a:spLocks/>
              </p:cNvSpPr>
              <p:nvPr/>
            </p:nvSpPr>
            <p:spPr bwMode="auto">
              <a:xfrm>
                <a:off x="4499" y="1619"/>
                <a:ext cx="266" cy="141"/>
              </a:xfrm>
              <a:custGeom>
                <a:avLst/>
                <a:gdLst/>
                <a:ahLst/>
                <a:cxnLst>
                  <a:cxn ang="0">
                    <a:pos x="5" y="13"/>
                  </a:cxn>
                  <a:cxn ang="0">
                    <a:pos x="165" y="125"/>
                  </a:cxn>
                  <a:cxn ang="0">
                    <a:pos x="261" y="109"/>
                  </a:cxn>
                  <a:cxn ang="0">
                    <a:pos x="133" y="45"/>
                  </a:cxn>
                  <a:cxn ang="0">
                    <a:pos x="5" y="13"/>
                  </a:cxn>
                </a:cxnLst>
                <a:rect l="0" t="0" r="r" b="b"/>
                <a:pathLst>
                  <a:path w="266" h="141">
                    <a:moveTo>
                      <a:pt x="5" y="13"/>
                    </a:moveTo>
                    <a:cubicBezTo>
                      <a:pt x="10" y="26"/>
                      <a:pt x="122" y="109"/>
                      <a:pt x="165" y="125"/>
                    </a:cubicBezTo>
                    <a:cubicBezTo>
                      <a:pt x="208" y="141"/>
                      <a:pt x="266" y="122"/>
                      <a:pt x="261" y="109"/>
                    </a:cubicBezTo>
                    <a:cubicBezTo>
                      <a:pt x="256" y="96"/>
                      <a:pt x="176" y="58"/>
                      <a:pt x="133" y="45"/>
                    </a:cubicBezTo>
                    <a:cubicBezTo>
                      <a:pt x="90" y="32"/>
                      <a:pt x="0" y="0"/>
                      <a:pt x="5" y="13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 cap="flat" cmpd="sng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82" name="Freeform 411"/>
              <p:cNvSpPr>
                <a:spLocks/>
              </p:cNvSpPr>
              <p:nvPr/>
            </p:nvSpPr>
            <p:spPr bwMode="auto">
              <a:xfrm>
                <a:off x="4307" y="1819"/>
                <a:ext cx="266" cy="192"/>
              </a:xfrm>
              <a:custGeom>
                <a:avLst/>
                <a:gdLst/>
                <a:ahLst/>
                <a:cxnLst>
                  <a:cxn ang="0">
                    <a:pos x="13" y="13"/>
                  </a:cxn>
                  <a:cxn ang="0">
                    <a:pos x="93" y="141"/>
                  </a:cxn>
                  <a:cxn ang="0">
                    <a:pos x="253" y="173"/>
                  </a:cxn>
                  <a:cxn ang="0">
                    <a:pos x="173" y="189"/>
                  </a:cxn>
                  <a:cxn ang="0">
                    <a:pos x="77" y="157"/>
                  </a:cxn>
                  <a:cxn ang="0">
                    <a:pos x="13" y="61"/>
                  </a:cxn>
                  <a:cxn ang="0">
                    <a:pos x="13" y="13"/>
                  </a:cxn>
                </a:cxnLst>
                <a:rect l="0" t="0" r="r" b="b"/>
                <a:pathLst>
                  <a:path w="266" h="192">
                    <a:moveTo>
                      <a:pt x="13" y="13"/>
                    </a:moveTo>
                    <a:cubicBezTo>
                      <a:pt x="26" y="26"/>
                      <a:pt x="53" y="114"/>
                      <a:pt x="93" y="141"/>
                    </a:cubicBezTo>
                    <a:cubicBezTo>
                      <a:pt x="133" y="168"/>
                      <a:pt x="240" y="165"/>
                      <a:pt x="253" y="173"/>
                    </a:cubicBezTo>
                    <a:cubicBezTo>
                      <a:pt x="266" y="181"/>
                      <a:pt x="202" y="192"/>
                      <a:pt x="173" y="189"/>
                    </a:cubicBezTo>
                    <a:cubicBezTo>
                      <a:pt x="144" y="186"/>
                      <a:pt x="104" y="178"/>
                      <a:pt x="77" y="157"/>
                    </a:cubicBezTo>
                    <a:cubicBezTo>
                      <a:pt x="50" y="136"/>
                      <a:pt x="21" y="85"/>
                      <a:pt x="13" y="61"/>
                    </a:cubicBezTo>
                    <a:cubicBezTo>
                      <a:pt x="5" y="37"/>
                      <a:pt x="0" y="0"/>
                      <a:pt x="13" y="13"/>
                    </a:cubicBezTo>
                    <a:close/>
                  </a:path>
                </a:pathLst>
              </a:custGeom>
              <a:solidFill>
                <a:srgbClr val="CC3300"/>
              </a:solidFill>
              <a:ln w="9525" cap="flat" cmpd="sng">
                <a:solidFill>
                  <a:srgbClr val="CC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83" name="Freeform 412"/>
              <p:cNvSpPr>
                <a:spLocks/>
              </p:cNvSpPr>
              <p:nvPr/>
            </p:nvSpPr>
            <p:spPr bwMode="auto">
              <a:xfrm>
                <a:off x="4227" y="2027"/>
                <a:ext cx="266" cy="192"/>
              </a:xfrm>
              <a:custGeom>
                <a:avLst/>
                <a:gdLst/>
                <a:ahLst/>
                <a:cxnLst>
                  <a:cxn ang="0">
                    <a:pos x="13" y="13"/>
                  </a:cxn>
                  <a:cxn ang="0">
                    <a:pos x="93" y="141"/>
                  </a:cxn>
                  <a:cxn ang="0">
                    <a:pos x="253" y="173"/>
                  </a:cxn>
                  <a:cxn ang="0">
                    <a:pos x="173" y="189"/>
                  </a:cxn>
                  <a:cxn ang="0">
                    <a:pos x="77" y="157"/>
                  </a:cxn>
                  <a:cxn ang="0">
                    <a:pos x="13" y="61"/>
                  </a:cxn>
                  <a:cxn ang="0">
                    <a:pos x="13" y="13"/>
                  </a:cxn>
                </a:cxnLst>
                <a:rect l="0" t="0" r="r" b="b"/>
                <a:pathLst>
                  <a:path w="266" h="192">
                    <a:moveTo>
                      <a:pt x="13" y="13"/>
                    </a:moveTo>
                    <a:cubicBezTo>
                      <a:pt x="26" y="26"/>
                      <a:pt x="53" y="114"/>
                      <a:pt x="93" y="141"/>
                    </a:cubicBezTo>
                    <a:cubicBezTo>
                      <a:pt x="133" y="168"/>
                      <a:pt x="240" y="165"/>
                      <a:pt x="253" y="173"/>
                    </a:cubicBezTo>
                    <a:cubicBezTo>
                      <a:pt x="266" y="181"/>
                      <a:pt x="202" y="192"/>
                      <a:pt x="173" y="189"/>
                    </a:cubicBezTo>
                    <a:cubicBezTo>
                      <a:pt x="144" y="186"/>
                      <a:pt x="104" y="178"/>
                      <a:pt x="77" y="157"/>
                    </a:cubicBezTo>
                    <a:cubicBezTo>
                      <a:pt x="50" y="136"/>
                      <a:pt x="21" y="85"/>
                      <a:pt x="13" y="61"/>
                    </a:cubicBezTo>
                    <a:cubicBezTo>
                      <a:pt x="5" y="37"/>
                      <a:pt x="0" y="0"/>
                      <a:pt x="13" y="13"/>
                    </a:cubicBezTo>
                    <a:close/>
                  </a:path>
                </a:pathLst>
              </a:custGeom>
              <a:solidFill>
                <a:srgbClr val="CC3300"/>
              </a:solidFill>
              <a:ln w="9525" cap="flat" cmpd="sng">
                <a:solidFill>
                  <a:srgbClr val="CC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84" name="Freeform 413"/>
              <p:cNvSpPr>
                <a:spLocks/>
              </p:cNvSpPr>
              <p:nvPr/>
            </p:nvSpPr>
            <p:spPr bwMode="auto">
              <a:xfrm>
                <a:off x="4371" y="2112"/>
                <a:ext cx="202" cy="59"/>
              </a:xfrm>
              <a:custGeom>
                <a:avLst/>
                <a:gdLst/>
                <a:ahLst/>
                <a:cxnLst>
                  <a:cxn ang="0">
                    <a:pos x="13" y="8"/>
                  </a:cxn>
                  <a:cxn ang="0">
                    <a:pos x="29" y="8"/>
                  </a:cxn>
                  <a:cxn ang="0">
                    <a:pos x="189" y="40"/>
                  </a:cxn>
                  <a:cxn ang="0">
                    <a:pos x="109" y="56"/>
                  </a:cxn>
                  <a:cxn ang="0">
                    <a:pos x="13" y="24"/>
                  </a:cxn>
                  <a:cxn ang="0">
                    <a:pos x="61" y="56"/>
                  </a:cxn>
                  <a:cxn ang="0">
                    <a:pos x="13" y="8"/>
                  </a:cxn>
                </a:cxnLst>
                <a:rect l="0" t="0" r="r" b="b"/>
                <a:pathLst>
                  <a:path w="202" h="59">
                    <a:moveTo>
                      <a:pt x="13" y="8"/>
                    </a:moveTo>
                    <a:cubicBezTo>
                      <a:pt x="8" y="0"/>
                      <a:pt x="0" y="3"/>
                      <a:pt x="29" y="8"/>
                    </a:cubicBezTo>
                    <a:cubicBezTo>
                      <a:pt x="58" y="13"/>
                      <a:pt x="176" y="32"/>
                      <a:pt x="189" y="40"/>
                    </a:cubicBezTo>
                    <a:cubicBezTo>
                      <a:pt x="202" y="48"/>
                      <a:pt x="138" y="59"/>
                      <a:pt x="109" y="56"/>
                    </a:cubicBezTo>
                    <a:cubicBezTo>
                      <a:pt x="80" y="53"/>
                      <a:pt x="21" y="24"/>
                      <a:pt x="13" y="24"/>
                    </a:cubicBezTo>
                    <a:cubicBezTo>
                      <a:pt x="5" y="24"/>
                      <a:pt x="61" y="59"/>
                      <a:pt x="61" y="56"/>
                    </a:cubicBezTo>
                    <a:cubicBezTo>
                      <a:pt x="61" y="53"/>
                      <a:pt x="18" y="16"/>
                      <a:pt x="13" y="8"/>
                    </a:cubicBezTo>
                    <a:close/>
                  </a:path>
                </a:pathLst>
              </a:custGeom>
              <a:solidFill>
                <a:srgbClr val="CC3300"/>
              </a:solidFill>
              <a:ln w="9525" cap="flat" cmpd="sng">
                <a:solidFill>
                  <a:srgbClr val="CC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85" name="Freeform 414"/>
              <p:cNvSpPr>
                <a:spLocks/>
              </p:cNvSpPr>
              <p:nvPr/>
            </p:nvSpPr>
            <p:spPr bwMode="auto">
              <a:xfrm>
                <a:off x="4211" y="2399"/>
                <a:ext cx="202" cy="28"/>
              </a:xfrm>
              <a:custGeom>
                <a:avLst/>
                <a:gdLst/>
                <a:ahLst/>
                <a:cxnLst>
                  <a:cxn ang="0">
                    <a:pos x="13" y="8"/>
                  </a:cxn>
                  <a:cxn ang="0">
                    <a:pos x="29" y="8"/>
                  </a:cxn>
                  <a:cxn ang="0">
                    <a:pos x="189" y="40"/>
                  </a:cxn>
                  <a:cxn ang="0">
                    <a:pos x="109" y="56"/>
                  </a:cxn>
                  <a:cxn ang="0">
                    <a:pos x="13" y="24"/>
                  </a:cxn>
                  <a:cxn ang="0">
                    <a:pos x="61" y="56"/>
                  </a:cxn>
                  <a:cxn ang="0">
                    <a:pos x="13" y="8"/>
                  </a:cxn>
                </a:cxnLst>
                <a:rect l="0" t="0" r="r" b="b"/>
                <a:pathLst>
                  <a:path w="202" h="59">
                    <a:moveTo>
                      <a:pt x="13" y="8"/>
                    </a:moveTo>
                    <a:cubicBezTo>
                      <a:pt x="8" y="0"/>
                      <a:pt x="0" y="3"/>
                      <a:pt x="29" y="8"/>
                    </a:cubicBezTo>
                    <a:cubicBezTo>
                      <a:pt x="58" y="13"/>
                      <a:pt x="176" y="32"/>
                      <a:pt x="189" y="40"/>
                    </a:cubicBezTo>
                    <a:cubicBezTo>
                      <a:pt x="202" y="48"/>
                      <a:pt x="138" y="59"/>
                      <a:pt x="109" y="56"/>
                    </a:cubicBezTo>
                    <a:cubicBezTo>
                      <a:pt x="80" y="53"/>
                      <a:pt x="21" y="24"/>
                      <a:pt x="13" y="24"/>
                    </a:cubicBezTo>
                    <a:cubicBezTo>
                      <a:pt x="5" y="24"/>
                      <a:pt x="61" y="59"/>
                      <a:pt x="61" y="56"/>
                    </a:cubicBezTo>
                    <a:cubicBezTo>
                      <a:pt x="61" y="53"/>
                      <a:pt x="18" y="16"/>
                      <a:pt x="13" y="8"/>
                    </a:cubicBezTo>
                    <a:close/>
                  </a:path>
                </a:pathLst>
              </a:custGeom>
              <a:solidFill>
                <a:srgbClr val="CC3300"/>
              </a:solidFill>
              <a:ln w="9525" cap="flat" cmpd="sng">
                <a:solidFill>
                  <a:srgbClr val="CC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86" name="Freeform 415"/>
              <p:cNvSpPr>
                <a:spLocks/>
              </p:cNvSpPr>
              <p:nvPr/>
            </p:nvSpPr>
            <p:spPr bwMode="auto">
              <a:xfrm rot="1815386">
                <a:off x="4035" y="2575"/>
                <a:ext cx="202" cy="28"/>
              </a:xfrm>
              <a:custGeom>
                <a:avLst/>
                <a:gdLst/>
                <a:ahLst/>
                <a:cxnLst>
                  <a:cxn ang="0">
                    <a:pos x="13" y="8"/>
                  </a:cxn>
                  <a:cxn ang="0">
                    <a:pos x="29" y="8"/>
                  </a:cxn>
                  <a:cxn ang="0">
                    <a:pos x="189" y="40"/>
                  </a:cxn>
                  <a:cxn ang="0">
                    <a:pos x="109" y="56"/>
                  </a:cxn>
                  <a:cxn ang="0">
                    <a:pos x="13" y="24"/>
                  </a:cxn>
                  <a:cxn ang="0">
                    <a:pos x="61" y="56"/>
                  </a:cxn>
                  <a:cxn ang="0">
                    <a:pos x="13" y="8"/>
                  </a:cxn>
                </a:cxnLst>
                <a:rect l="0" t="0" r="r" b="b"/>
                <a:pathLst>
                  <a:path w="202" h="59">
                    <a:moveTo>
                      <a:pt x="13" y="8"/>
                    </a:moveTo>
                    <a:cubicBezTo>
                      <a:pt x="8" y="0"/>
                      <a:pt x="0" y="3"/>
                      <a:pt x="29" y="8"/>
                    </a:cubicBezTo>
                    <a:cubicBezTo>
                      <a:pt x="58" y="13"/>
                      <a:pt x="176" y="32"/>
                      <a:pt x="189" y="40"/>
                    </a:cubicBezTo>
                    <a:cubicBezTo>
                      <a:pt x="202" y="48"/>
                      <a:pt x="138" y="59"/>
                      <a:pt x="109" y="56"/>
                    </a:cubicBezTo>
                    <a:cubicBezTo>
                      <a:pt x="80" y="53"/>
                      <a:pt x="21" y="24"/>
                      <a:pt x="13" y="24"/>
                    </a:cubicBezTo>
                    <a:cubicBezTo>
                      <a:pt x="5" y="24"/>
                      <a:pt x="61" y="59"/>
                      <a:pt x="61" y="56"/>
                    </a:cubicBezTo>
                    <a:cubicBezTo>
                      <a:pt x="61" y="53"/>
                      <a:pt x="18" y="16"/>
                      <a:pt x="13" y="8"/>
                    </a:cubicBezTo>
                    <a:close/>
                  </a:path>
                </a:pathLst>
              </a:custGeom>
              <a:solidFill>
                <a:srgbClr val="CC3300"/>
              </a:solidFill>
              <a:ln w="9525" cap="flat" cmpd="sng">
                <a:solidFill>
                  <a:srgbClr val="CC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87" name="Freeform 416"/>
              <p:cNvSpPr>
                <a:spLocks/>
              </p:cNvSpPr>
              <p:nvPr/>
            </p:nvSpPr>
            <p:spPr bwMode="auto">
              <a:xfrm>
                <a:off x="3975" y="2878"/>
                <a:ext cx="160" cy="139"/>
              </a:xfrm>
              <a:custGeom>
                <a:avLst/>
                <a:gdLst/>
                <a:ahLst/>
                <a:cxnLst>
                  <a:cxn ang="0">
                    <a:pos x="10" y="10"/>
                  </a:cxn>
                  <a:cxn ang="0">
                    <a:pos x="23" y="18"/>
                  </a:cxn>
                  <a:cxn ang="0">
                    <a:pos x="154" y="111"/>
                  </a:cxn>
                  <a:cxn ang="0">
                    <a:pos x="57" y="90"/>
                  </a:cxn>
                  <a:cxn ang="0">
                    <a:pos x="6" y="16"/>
                  </a:cxn>
                  <a:cxn ang="0">
                    <a:pos x="25" y="138"/>
                  </a:cxn>
                  <a:cxn ang="0">
                    <a:pos x="10" y="10"/>
                  </a:cxn>
                </a:cxnLst>
                <a:rect l="0" t="0" r="r" b="b"/>
                <a:pathLst>
                  <a:path w="160" h="139">
                    <a:moveTo>
                      <a:pt x="10" y="10"/>
                    </a:moveTo>
                    <a:cubicBezTo>
                      <a:pt x="7" y="4"/>
                      <a:pt x="0" y="0"/>
                      <a:pt x="23" y="18"/>
                    </a:cubicBezTo>
                    <a:cubicBezTo>
                      <a:pt x="47" y="34"/>
                      <a:pt x="148" y="99"/>
                      <a:pt x="154" y="111"/>
                    </a:cubicBezTo>
                    <a:cubicBezTo>
                      <a:pt x="160" y="123"/>
                      <a:pt x="82" y="106"/>
                      <a:pt x="57" y="90"/>
                    </a:cubicBezTo>
                    <a:cubicBezTo>
                      <a:pt x="32" y="74"/>
                      <a:pt x="11" y="8"/>
                      <a:pt x="6" y="16"/>
                    </a:cubicBezTo>
                    <a:cubicBezTo>
                      <a:pt x="1" y="24"/>
                      <a:pt x="24" y="139"/>
                      <a:pt x="25" y="138"/>
                    </a:cubicBezTo>
                    <a:cubicBezTo>
                      <a:pt x="26" y="137"/>
                      <a:pt x="13" y="37"/>
                      <a:pt x="10" y="10"/>
                    </a:cubicBezTo>
                    <a:close/>
                  </a:path>
                </a:pathLst>
              </a:custGeom>
              <a:solidFill>
                <a:srgbClr val="CC3300"/>
              </a:solidFill>
              <a:ln w="9525" cap="flat" cmpd="sng">
                <a:solidFill>
                  <a:srgbClr val="CC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88" name="Freeform 417"/>
              <p:cNvSpPr>
                <a:spLocks/>
              </p:cNvSpPr>
              <p:nvPr/>
            </p:nvSpPr>
            <p:spPr bwMode="auto">
              <a:xfrm>
                <a:off x="4007" y="2878"/>
                <a:ext cx="160" cy="139"/>
              </a:xfrm>
              <a:custGeom>
                <a:avLst/>
                <a:gdLst/>
                <a:ahLst/>
                <a:cxnLst>
                  <a:cxn ang="0">
                    <a:pos x="10" y="10"/>
                  </a:cxn>
                  <a:cxn ang="0">
                    <a:pos x="23" y="18"/>
                  </a:cxn>
                  <a:cxn ang="0">
                    <a:pos x="154" y="111"/>
                  </a:cxn>
                  <a:cxn ang="0">
                    <a:pos x="57" y="90"/>
                  </a:cxn>
                  <a:cxn ang="0">
                    <a:pos x="6" y="16"/>
                  </a:cxn>
                  <a:cxn ang="0">
                    <a:pos x="25" y="138"/>
                  </a:cxn>
                  <a:cxn ang="0">
                    <a:pos x="10" y="10"/>
                  </a:cxn>
                </a:cxnLst>
                <a:rect l="0" t="0" r="r" b="b"/>
                <a:pathLst>
                  <a:path w="160" h="139">
                    <a:moveTo>
                      <a:pt x="10" y="10"/>
                    </a:moveTo>
                    <a:cubicBezTo>
                      <a:pt x="7" y="4"/>
                      <a:pt x="0" y="0"/>
                      <a:pt x="23" y="18"/>
                    </a:cubicBezTo>
                    <a:cubicBezTo>
                      <a:pt x="47" y="34"/>
                      <a:pt x="148" y="99"/>
                      <a:pt x="154" y="111"/>
                    </a:cubicBezTo>
                    <a:cubicBezTo>
                      <a:pt x="160" y="123"/>
                      <a:pt x="82" y="106"/>
                      <a:pt x="57" y="90"/>
                    </a:cubicBezTo>
                    <a:cubicBezTo>
                      <a:pt x="32" y="74"/>
                      <a:pt x="11" y="8"/>
                      <a:pt x="6" y="16"/>
                    </a:cubicBezTo>
                    <a:cubicBezTo>
                      <a:pt x="1" y="24"/>
                      <a:pt x="24" y="139"/>
                      <a:pt x="25" y="138"/>
                    </a:cubicBezTo>
                    <a:cubicBezTo>
                      <a:pt x="26" y="137"/>
                      <a:pt x="13" y="37"/>
                      <a:pt x="10" y="10"/>
                    </a:cubicBezTo>
                    <a:close/>
                  </a:path>
                </a:pathLst>
              </a:custGeom>
              <a:solidFill>
                <a:srgbClr val="CC3300"/>
              </a:solidFill>
              <a:ln w="9525" cap="flat" cmpd="sng">
                <a:solidFill>
                  <a:srgbClr val="CC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89" name="Freeform 418"/>
              <p:cNvSpPr>
                <a:spLocks/>
              </p:cNvSpPr>
              <p:nvPr/>
            </p:nvSpPr>
            <p:spPr bwMode="auto">
              <a:xfrm>
                <a:off x="4071" y="2686"/>
                <a:ext cx="160" cy="139"/>
              </a:xfrm>
              <a:custGeom>
                <a:avLst/>
                <a:gdLst/>
                <a:ahLst/>
                <a:cxnLst>
                  <a:cxn ang="0">
                    <a:pos x="10" y="10"/>
                  </a:cxn>
                  <a:cxn ang="0">
                    <a:pos x="23" y="18"/>
                  </a:cxn>
                  <a:cxn ang="0">
                    <a:pos x="154" y="111"/>
                  </a:cxn>
                  <a:cxn ang="0">
                    <a:pos x="57" y="90"/>
                  </a:cxn>
                  <a:cxn ang="0">
                    <a:pos x="6" y="16"/>
                  </a:cxn>
                  <a:cxn ang="0">
                    <a:pos x="25" y="138"/>
                  </a:cxn>
                  <a:cxn ang="0">
                    <a:pos x="10" y="10"/>
                  </a:cxn>
                </a:cxnLst>
                <a:rect l="0" t="0" r="r" b="b"/>
                <a:pathLst>
                  <a:path w="160" h="139">
                    <a:moveTo>
                      <a:pt x="10" y="10"/>
                    </a:moveTo>
                    <a:cubicBezTo>
                      <a:pt x="7" y="4"/>
                      <a:pt x="0" y="0"/>
                      <a:pt x="23" y="18"/>
                    </a:cubicBezTo>
                    <a:cubicBezTo>
                      <a:pt x="47" y="34"/>
                      <a:pt x="148" y="99"/>
                      <a:pt x="154" y="111"/>
                    </a:cubicBezTo>
                    <a:cubicBezTo>
                      <a:pt x="160" y="123"/>
                      <a:pt x="82" y="106"/>
                      <a:pt x="57" y="90"/>
                    </a:cubicBezTo>
                    <a:cubicBezTo>
                      <a:pt x="32" y="74"/>
                      <a:pt x="11" y="8"/>
                      <a:pt x="6" y="16"/>
                    </a:cubicBezTo>
                    <a:cubicBezTo>
                      <a:pt x="1" y="24"/>
                      <a:pt x="24" y="139"/>
                      <a:pt x="25" y="138"/>
                    </a:cubicBezTo>
                    <a:cubicBezTo>
                      <a:pt x="26" y="137"/>
                      <a:pt x="13" y="37"/>
                      <a:pt x="10" y="10"/>
                    </a:cubicBezTo>
                    <a:close/>
                  </a:path>
                </a:pathLst>
              </a:custGeom>
              <a:solidFill>
                <a:srgbClr val="CC3300"/>
              </a:solidFill>
              <a:ln w="9525" cap="flat" cmpd="sng">
                <a:solidFill>
                  <a:srgbClr val="CC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</p:grpSp>
        <p:grpSp>
          <p:nvGrpSpPr>
            <p:cNvPr id="25" name="Group 419"/>
            <p:cNvGrpSpPr>
              <a:grpSpLocks/>
            </p:cNvGrpSpPr>
            <p:nvPr/>
          </p:nvGrpSpPr>
          <p:grpSpPr bwMode="auto">
            <a:xfrm rot="2526765">
              <a:off x="4781" y="752"/>
              <a:ext cx="454" cy="813"/>
              <a:chOff x="3757" y="1584"/>
              <a:chExt cx="1062" cy="1997"/>
            </a:xfrm>
          </p:grpSpPr>
          <p:sp>
            <p:nvSpPr>
              <p:cNvPr id="70" name="Freeform 420"/>
              <p:cNvSpPr>
                <a:spLocks/>
              </p:cNvSpPr>
              <p:nvPr/>
            </p:nvSpPr>
            <p:spPr bwMode="auto">
              <a:xfrm>
                <a:off x="3757" y="1584"/>
                <a:ext cx="1062" cy="1997"/>
              </a:xfrm>
              <a:custGeom>
                <a:avLst/>
                <a:gdLst/>
                <a:ahLst/>
                <a:cxnLst>
                  <a:cxn ang="0">
                    <a:pos x="67" y="1736"/>
                  </a:cxn>
                  <a:cxn ang="0">
                    <a:pos x="531" y="280"/>
                  </a:cxn>
                  <a:cxn ang="0">
                    <a:pos x="739" y="56"/>
                  </a:cxn>
                  <a:cxn ang="0">
                    <a:pos x="1027" y="168"/>
                  </a:cxn>
                  <a:cxn ang="0">
                    <a:pos x="947" y="408"/>
                  </a:cxn>
                  <a:cxn ang="0">
                    <a:pos x="403" y="1384"/>
                  </a:cxn>
                  <a:cxn ang="0">
                    <a:pos x="131" y="1848"/>
                  </a:cxn>
                  <a:cxn ang="0">
                    <a:pos x="67" y="1736"/>
                  </a:cxn>
                </a:cxnLst>
                <a:rect l="0" t="0" r="r" b="b"/>
                <a:pathLst>
                  <a:path w="1062" h="1997">
                    <a:moveTo>
                      <a:pt x="67" y="1736"/>
                    </a:moveTo>
                    <a:cubicBezTo>
                      <a:pt x="134" y="1475"/>
                      <a:pt x="419" y="560"/>
                      <a:pt x="531" y="280"/>
                    </a:cubicBezTo>
                    <a:cubicBezTo>
                      <a:pt x="643" y="0"/>
                      <a:pt x="656" y="75"/>
                      <a:pt x="739" y="56"/>
                    </a:cubicBezTo>
                    <a:cubicBezTo>
                      <a:pt x="822" y="37"/>
                      <a:pt x="992" y="109"/>
                      <a:pt x="1027" y="168"/>
                    </a:cubicBezTo>
                    <a:cubicBezTo>
                      <a:pt x="1062" y="227"/>
                      <a:pt x="1051" y="205"/>
                      <a:pt x="947" y="408"/>
                    </a:cubicBezTo>
                    <a:cubicBezTo>
                      <a:pt x="843" y="611"/>
                      <a:pt x="539" y="1144"/>
                      <a:pt x="403" y="1384"/>
                    </a:cubicBezTo>
                    <a:cubicBezTo>
                      <a:pt x="267" y="1624"/>
                      <a:pt x="190" y="1789"/>
                      <a:pt x="131" y="1848"/>
                    </a:cubicBezTo>
                    <a:cubicBezTo>
                      <a:pt x="72" y="1907"/>
                      <a:pt x="0" y="1997"/>
                      <a:pt x="67" y="1736"/>
                    </a:cubicBezTo>
                    <a:close/>
                  </a:path>
                </a:pathLst>
              </a:custGeom>
              <a:solidFill>
                <a:srgbClr val="FF6600"/>
              </a:solidFill>
              <a:ln w="9525" cap="flat" cmpd="sng">
                <a:solidFill>
                  <a:srgbClr val="CC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71" name="Freeform 421"/>
              <p:cNvSpPr>
                <a:spLocks/>
              </p:cNvSpPr>
              <p:nvPr/>
            </p:nvSpPr>
            <p:spPr bwMode="auto">
              <a:xfrm>
                <a:off x="4499" y="1619"/>
                <a:ext cx="266" cy="141"/>
              </a:xfrm>
              <a:custGeom>
                <a:avLst/>
                <a:gdLst/>
                <a:ahLst/>
                <a:cxnLst>
                  <a:cxn ang="0">
                    <a:pos x="5" y="13"/>
                  </a:cxn>
                  <a:cxn ang="0">
                    <a:pos x="165" y="125"/>
                  </a:cxn>
                  <a:cxn ang="0">
                    <a:pos x="261" y="109"/>
                  </a:cxn>
                  <a:cxn ang="0">
                    <a:pos x="133" y="45"/>
                  </a:cxn>
                  <a:cxn ang="0">
                    <a:pos x="5" y="13"/>
                  </a:cxn>
                </a:cxnLst>
                <a:rect l="0" t="0" r="r" b="b"/>
                <a:pathLst>
                  <a:path w="266" h="141">
                    <a:moveTo>
                      <a:pt x="5" y="13"/>
                    </a:moveTo>
                    <a:cubicBezTo>
                      <a:pt x="10" y="26"/>
                      <a:pt x="122" y="109"/>
                      <a:pt x="165" y="125"/>
                    </a:cubicBezTo>
                    <a:cubicBezTo>
                      <a:pt x="208" y="141"/>
                      <a:pt x="266" y="122"/>
                      <a:pt x="261" y="109"/>
                    </a:cubicBezTo>
                    <a:cubicBezTo>
                      <a:pt x="256" y="96"/>
                      <a:pt x="176" y="58"/>
                      <a:pt x="133" y="45"/>
                    </a:cubicBezTo>
                    <a:cubicBezTo>
                      <a:pt x="90" y="32"/>
                      <a:pt x="0" y="0"/>
                      <a:pt x="5" y="13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 cap="flat" cmpd="sng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72" name="Freeform 422"/>
              <p:cNvSpPr>
                <a:spLocks/>
              </p:cNvSpPr>
              <p:nvPr/>
            </p:nvSpPr>
            <p:spPr bwMode="auto">
              <a:xfrm>
                <a:off x="4307" y="1819"/>
                <a:ext cx="266" cy="192"/>
              </a:xfrm>
              <a:custGeom>
                <a:avLst/>
                <a:gdLst/>
                <a:ahLst/>
                <a:cxnLst>
                  <a:cxn ang="0">
                    <a:pos x="13" y="13"/>
                  </a:cxn>
                  <a:cxn ang="0">
                    <a:pos x="93" y="141"/>
                  </a:cxn>
                  <a:cxn ang="0">
                    <a:pos x="253" y="173"/>
                  </a:cxn>
                  <a:cxn ang="0">
                    <a:pos x="173" y="189"/>
                  </a:cxn>
                  <a:cxn ang="0">
                    <a:pos x="77" y="157"/>
                  </a:cxn>
                  <a:cxn ang="0">
                    <a:pos x="13" y="61"/>
                  </a:cxn>
                  <a:cxn ang="0">
                    <a:pos x="13" y="13"/>
                  </a:cxn>
                </a:cxnLst>
                <a:rect l="0" t="0" r="r" b="b"/>
                <a:pathLst>
                  <a:path w="266" h="192">
                    <a:moveTo>
                      <a:pt x="13" y="13"/>
                    </a:moveTo>
                    <a:cubicBezTo>
                      <a:pt x="26" y="26"/>
                      <a:pt x="53" y="114"/>
                      <a:pt x="93" y="141"/>
                    </a:cubicBezTo>
                    <a:cubicBezTo>
                      <a:pt x="133" y="168"/>
                      <a:pt x="240" y="165"/>
                      <a:pt x="253" y="173"/>
                    </a:cubicBezTo>
                    <a:cubicBezTo>
                      <a:pt x="266" y="181"/>
                      <a:pt x="202" y="192"/>
                      <a:pt x="173" y="189"/>
                    </a:cubicBezTo>
                    <a:cubicBezTo>
                      <a:pt x="144" y="186"/>
                      <a:pt x="104" y="178"/>
                      <a:pt x="77" y="157"/>
                    </a:cubicBezTo>
                    <a:cubicBezTo>
                      <a:pt x="50" y="136"/>
                      <a:pt x="21" y="85"/>
                      <a:pt x="13" y="61"/>
                    </a:cubicBezTo>
                    <a:cubicBezTo>
                      <a:pt x="5" y="37"/>
                      <a:pt x="0" y="0"/>
                      <a:pt x="13" y="13"/>
                    </a:cubicBezTo>
                    <a:close/>
                  </a:path>
                </a:pathLst>
              </a:custGeom>
              <a:solidFill>
                <a:srgbClr val="CC3300"/>
              </a:solidFill>
              <a:ln w="9525" cap="flat" cmpd="sng">
                <a:solidFill>
                  <a:srgbClr val="CC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73" name="Freeform 423"/>
              <p:cNvSpPr>
                <a:spLocks/>
              </p:cNvSpPr>
              <p:nvPr/>
            </p:nvSpPr>
            <p:spPr bwMode="auto">
              <a:xfrm>
                <a:off x="4227" y="2027"/>
                <a:ext cx="266" cy="192"/>
              </a:xfrm>
              <a:custGeom>
                <a:avLst/>
                <a:gdLst/>
                <a:ahLst/>
                <a:cxnLst>
                  <a:cxn ang="0">
                    <a:pos x="13" y="13"/>
                  </a:cxn>
                  <a:cxn ang="0">
                    <a:pos x="93" y="141"/>
                  </a:cxn>
                  <a:cxn ang="0">
                    <a:pos x="253" y="173"/>
                  </a:cxn>
                  <a:cxn ang="0">
                    <a:pos x="173" y="189"/>
                  </a:cxn>
                  <a:cxn ang="0">
                    <a:pos x="77" y="157"/>
                  </a:cxn>
                  <a:cxn ang="0">
                    <a:pos x="13" y="61"/>
                  </a:cxn>
                  <a:cxn ang="0">
                    <a:pos x="13" y="13"/>
                  </a:cxn>
                </a:cxnLst>
                <a:rect l="0" t="0" r="r" b="b"/>
                <a:pathLst>
                  <a:path w="266" h="192">
                    <a:moveTo>
                      <a:pt x="13" y="13"/>
                    </a:moveTo>
                    <a:cubicBezTo>
                      <a:pt x="26" y="26"/>
                      <a:pt x="53" y="114"/>
                      <a:pt x="93" y="141"/>
                    </a:cubicBezTo>
                    <a:cubicBezTo>
                      <a:pt x="133" y="168"/>
                      <a:pt x="240" y="165"/>
                      <a:pt x="253" y="173"/>
                    </a:cubicBezTo>
                    <a:cubicBezTo>
                      <a:pt x="266" y="181"/>
                      <a:pt x="202" y="192"/>
                      <a:pt x="173" y="189"/>
                    </a:cubicBezTo>
                    <a:cubicBezTo>
                      <a:pt x="144" y="186"/>
                      <a:pt x="104" y="178"/>
                      <a:pt x="77" y="157"/>
                    </a:cubicBezTo>
                    <a:cubicBezTo>
                      <a:pt x="50" y="136"/>
                      <a:pt x="21" y="85"/>
                      <a:pt x="13" y="61"/>
                    </a:cubicBezTo>
                    <a:cubicBezTo>
                      <a:pt x="5" y="37"/>
                      <a:pt x="0" y="0"/>
                      <a:pt x="13" y="13"/>
                    </a:cubicBezTo>
                    <a:close/>
                  </a:path>
                </a:pathLst>
              </a:custGeom>
              <a:solidFill>
                <a:srgbClr val="CC3300"/>
              </a:solidFill>
              <a:ln w="9525" cap="flat" cmpd="sng">
                <a:solidFill>
                  <a:srgbClr val="CC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74" name="Freeform 424"/>
              <p:cNvSpPr>
                <a:spLocks/>
              </p:cNvSpPr>
              <p:nvPr/>
            </p:nvSpPr>
            <p:spPr bwMode="auto">
              <a:xfrm>
                <a:off x="4371" y="2112"/>
                <a:ext cx="202" cy="59"/>
              </a:xfrm>
              <a:custGeom>
                <a:avLst/>
                <a:gdLst/>
                <a:ahLst/>
                <a:cxnLst>
                  <a:cxn ang="0">
                    <a:pos x="13" y="8"/>
                  </a:cxn>
                  <a:cxn ang="0">
                    <a:pos x="29" y="8"/>
                  </a:cxn>
                  <a:cxn ang="0">
                    <a:pos x="189" y="40"/>
                  </a:cxn>
                  <a:cxn ang="0">
                    <a:pos x="109" y="56"/>
                  </a:cxn>
                  <a:cxn ang="0">
                    <a:pos x="13" y="24"/>
                  </a:cxn>
                  <a:cxn ang="0">
                    <a:pos x="61" y="56"/>
                  </a:cxn>
                  <a:cxn ang="0">
                    <a:pos x="13" y="8"/>
                  </a:cxn>
                </a:cxnLst>
                <a:rect l="0" t="0" r="r" b="b"/>
                <a:pathLst>
                  <a:path w="202" h="59">
                    <a:moveTo>
                      <a:pt x="13" y="8"/>
                    </a:moveTo>
                    <a:cubicBezTo>
                      <a:pt x="8" y="0"/>
                      <a:pt x="0" y="3"/>
                      <a:pt x="29" y="8"/>
                    </a:cubicBezTo>
                    <a:cubicBezTo>
                      <a:pt x="58" y="13"/>
                      <a:pt x="176" y="32"/>
                      <a:pt x="189" y="40"/>
                    </a:cubicBezTo>
                    <a:cubicBezTo>
                      <a:pt x="202" y="48"/>
                      <a:pt x="138" y="59"/>
                      <a:pt x="109" y="56"/>
                    </a:cubicBezTo>
                    <a:cubicBezTo>
                      <a:pt x="80" y="53"/>
                      <a:pt x="21" y="24"/>
                      <a:pt x="13" y="24"/>
                    </a:cubicBezTo>
                    <a:cubicBezTo>
                      <a:pt x="5" y="24"/>
                      <a:pt x="61" y="59"/>
                      <a:pt x="61" y="56"/>
                    </a:cubicBezTo>
                    <a:cubicBezTo>
                      <a:pt x="61" y="53"/>
                      <a:pt x="18" y="16"/>
                      <a:pt x="13" y="8"/>
                    </a:cubicBezTo>
                    <a:close/>
                  </a:path>
                </a:pathLst>
              </a:custGeom>
              <a:solidFill>
                <a:srgbClr val="CC3300"/>
              </a:solidFill>
              <a:ln w="9525" cap="flat" cmpd="sng">
                <a:solidFill>
                  <a:srgbClr val="CC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75" name="Freeform 425"/>
              <p:cNvSpPr>
                <a:spLocks/>
              </p:cNvSpPr>
              <p:nvPr/>
            </p:nvSpPr>
            <p:spPr bwMode="auto">
              <a:xfrm>
                <a:off x="4211" y="2399"/>
                <a:ext cx="202" cy="28"/>
              </a:xfrm>
              <a:custGeom>
                <a:avLst/>
                <a:gdLst/>
                <a:ahLst/>
                <a:cxnLst>
                  <a:cxn ang="0">
                    <a:pos x="13" y="8"/>
                  </a:cxn>
                  <a:cxn ang="0">
                    <a:pos x="29" y="8"/>
                  </a:cxn>
                  <a:cxn ang="0">
                    <a:pos x="189" y="40"/>
                  </a:cxn>
                  <a:cxn ang="0">
                    <a:pos x="109" y="56"/>
                  </a:cxn>
                  <a:cxn ang="0">
                    <a:pos x="13" y="24"/>
                  </a:cxn>
                  <a:cxn ang="0">
                    <a:pos x="61" y="56"/>
                  </a:cxn>
                  <a:cxn ang="0">
                    <a:pos x="13" y="8"/>
                  </a:cxn>
                </a:cxnLst>
                <a:rect l="0" t="0" r="r" b="b"/>
                <a:pathLst>
                  <a:path w="202" h="59">
                    <a:moveTo>
                      <a:pt x="13" y="8"/>
                    </a:moveTo>
                    <a:cubicBezTo>
                      <a:pt x="8" y="0"/>
                      <a:pt x="0" y="3"/>
                      <a:pt x="29" y="8"/>
                    </a:cubicBezTo>
                    <a:cubicBezTo>
                      <a:pt x="58" y="13"/>
                      <a:pt x="176" y="32"/>
                      <a:pt x="189" y="40"/>
                    </a:cubicBezTo>
                    <a:cubicBezTo>
                      <a:pt x="202" y="48"/>
                      <a:pt x="138" y="59"/>
                      <a:pt x="109" y="56"/>
                    </a:cubicBezTo>
                    <a:cubicBezTo>
                      <a:pt x="80" y="53"/>
                      <a:pt x="21" y="24"/>
                      <a:pt x="13" y="24"/>
                    </a:cubicBezTo>
                    <a:cubicBezTo>
                      <a:pt x="5" y="24"/>
                      <a:pt x="61" y="59"/>
                      <a:pt x="61" y="56"/>
                    </a:cubicBezTo>
                    <a:cubicBezTo>
                      <a:pt x="61" y="53"/>
                      <a:pt x="18" y="16"/>
                      <a:pt x="13" y="8"/>
                    </a:cubicBezTo>
                    <a:close/>
                  </a:path>
                </a:pathLst>
              </a:custGeom>
              <a:solidFill>
                <a:srgbClr val="CC3300"/>
              </a:solidFill>
              <a:ln w="9525" cap="flat" cmpd="sng">
                <a:solidFill>
                  <a:srgbClr val="CC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76" name="Freeform 426"/>
              <p:cNvSpPr>
                <a:spLocks/>
              </p:cNvSpPr>
              <p:nvPr/>
            </p:nvSpPr>
            <p:spPr bwMode="auto">
              <a:xfrm rot="1815386">
                <a:off x="4035" y="2575"/>
                <a:ext cx="202" cy="28"/>
              </a:xfrm>
              <a:custGeom>
                <a:avLst/>
                <a:gdLst/>
                <a:ahLst/>
                <a:cxnLst>
                  <a:cxn ang="0">
                    <a:pos x="13" y="8"/>
                  </a:cxn>
                  <a:cxn ang="0">
                    <a:pos x="29" y="8"/>
                  </a:cxn>
                  <a:cxn ang="0">
                    <a:pos x="189" y="40"/>
                  </a:cxn>
                  <a:cxn ang="0">
                    <a:pos x="109" y="56"/>
                  </a:cxn>
                  <a:cxn ang="0">
                    <a:pos x="13" y="24"/>
                  </a:cxn>
                  <a:cxn ang="0">
                    <a:pos x="61" y="56"/>
                  </a:cxn>
                  <a:cxn ang="0">
                    <a:pos x="13" y="8"/>
                  </a:cxn>
                </a:cxnLst>
                <a:rect l="0" t="0" r="r" b="b"/>
                <a:pathLst>
                  <a:path w="202" h="59">
                    <a:moveTo>
                      <a:pt x="13" y="8"/>
                    </a:moveTo>
                    <a:cubicBezTo>
                      <a:pt x="8" y="0"/>
                      <a:pt x="0" y="3"/>
                      <a:pt x="29" y="8"/>
                    </a:cubicBezTo>
                    <a:cubicBezTo>
                      <a:pt x="58" y="13"/>
                      <a:pt x="176" y="32"/>
                      <a:pt x="189" y="40"/>
                    </a:cubicBezTo>
                    <a:cubicBezTo>
                      <a:pt x="202" y="48"/>
                      <a:pt x="138" y="59"/>
                      <a:pt x="109" y="56"/>
                    </a:cubicBezTo>
                    <a:cubicBezTo>
                      <a:pt x="80" y="53"/>
                      <a:pt x="21" y="24"/>
                      <a:pt x="13" y="24"/>
                    </a:cubicBezTo>
                    <a:cubicBezTo>
                      <a:pt x="5" y="24"/>
                      <a:pt x="61" y="59"/>
                      <a:pt x="61" y="56"/>
                    </a:cubicBezTo>
                    <a:cubicBezTo>
                      <a:pt x="61" y="53"/>
                      <a:pt x="18" y="16"/>
                      <a:pt x="13" y="8"/>
                    </a:cubicBezTo>
                    <a:close/>
                  </a:path>
                </a:pathLst>
              </a:custGeom>
              <a:solidFill>
                <a:srgbClr val="CC3300"/>
              </a:solidFill>
              <a:ln w="9525" cap="flat" cmpd="sng">
                <a:solidFill>
                  <a:srgbClr val="CC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77" name="Freeform 427"/>
              <p:cNvSpPr>
                <a:spLocks/>
              </p:cNvSpPr>
              <p:nvPr/>
            </p:nvSpPr>
            <p:spPr bwMode="auto">
              <a:xfrm>
                <a:off x="3975" y="2878"/>
                <a:ext cx="160" cy="139"/>
              </a:xfrm>
              <a:custGeom>
                <a:avLst/>
                <a:gdLst/>
                <a:ahLst/>
                <a:cxnLst>
                  <a:cxn ang="0">
                    <a:pos x="10" y="10"/>
                  </a:cxn>
                  <a:cxn ang="0">
                    <a:pos x="23" y="18"/>
                  </a:cxn>
                  <a:cxn ang="0">
                    <a:pos x="154" y="111"/>
                  </a:cxn>
                  <a:cxn ang="0">
                    <a:pos x="57" y="90"/>
                  </a:cxn>
                  <a:cxn ang="0">
                    <a:pos x="6" y="16"/>
                  </a:cxn>
                  <a:cxn ang="0">
                    <a:pos x="25" y="138"/>
                  </a:cxn>
                  <a:cxn ang="0">
                    <a:pos x="10" y="10"/>
                  </a:cxn>
                </a:cxnLst>
                <a:rect l="0" t="0" r="r" b="b"/>
                <a:pathLst>
                  <a:path w="160" h="139">
                    <a:moveTo>
                      <a:pt x="10" y="10"/>
                    </a:moveTo>
                    <a:cubicBezTo>
                      <a:pt x="7" y="4"/>
                      <a:pt x="0" y="0"/>
                      <a:pt x="23" y="18"/>
                    </a:cubicBezTo>
                    <a:cubicBezTo>
                      <a:pt x="47" y="34"/>
                      <a:pt x="148" y="99"/>
                      <a:pt x="154" y="111"/>
                    </a:cubicBezTo>
                    <a:cubicBezTo>
                      <a:pt x="160" y="123"/>
                      <a:pt x="82" y="106"/>
                      <a:pt x="57" y="90"/>
                    </a:cubicBezTo>
                    <a:cubicBezTo>
                      <a:pt x="32" y="74"/>
                      <a:pt x="11" y="8"/>
                      <a:pt x="6" y="16"/>
                    </a:cubicBezTo>
                    <a:cubicBezTo>
                      <a:pt x="1" y="24"/>
                      <a:pt x="24" y="139"/>
                      <a:pt x="25" y="138"/>
                    </a:cubicBezTo>
                    <a:cubicBezTo>
                      <a:pt x="26" y="137"/>
                      <a:pt x="13" y="37"/>
                      <a:pt x="10" y="10"/>
                    </a:cubicBezTo>
                    <a:close/>
                  </a:path>
                </a:pathLst>
              </a:custGeom>
              <a:solidFill>
                <a:srgbClr val="CC3300"/>
              </a:solidFill>
              <a:ln w="9525" cap="flat" cmpd="sng">
                <a:solidFill>
                  <a:srgbClr val="CC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78" name="Freeform 428"/>
              <p:cNvSpPr>
                <a:spLocks/>
              </p:cNvSpPr>
              <p:nvPr/>
            </p:nvSpPr>
            <p:spPr bwMode="auto">
              <a:xfrm>
                <a:off x="4007" y="2878"/>
                <a:ext cx="160" cy="139"/>
              </a:xfrm>
              <a:custGeom>
                <a:avLst/>
                <a:gdLst/>
                <a:ahLst/>
                <a:cxnLst>
                  <a:cxn ang="0">
                    <a:pos x="10" y="10"/>
                  </a:cxn>
                  <a:cxn ang="0">
                    <a:pos x="23" y="18"/>
                  </a:cxn>
                  <a:cxn ang="0">
                    <a:pos x="154" y="111"/>
                  </a:cxn>
                  <a:cxn ang="0">
                    <a:pos x="57" y="90"/>
                  </a:cxn>
                  <a:cxn ang="0">
                    <a:pos x="6" y="16"/>
                  </a:cxn>
                  <a:cxn ang="0">
                    <a:pos x="25" y="138"/>
                  </a:cxn>
                  <a:cxn ang="0">
                    <a:pos x="10" y="10"/>
                  </a:cxn>
                </a:cxnLst>
                <a:rect l="0" t="0" r="r" b="b"/>
                <a:pathLst>
                  <a:path w="160" h="139">
                    <a:moveTo>
                      <a:pt x="10" y="10"/>
                    </a:moveTo>
                    <a:cubicBezTo>
                      <a:pt x="7" y="4"/>
                      <a:pt x="0" y="0"/>
                      <a:pt x="23" y="18"/>
                    </a:cubicBezTo>
                    <a:cubicBezTo>
                      <a:pt x="47" y="34"/>
                      <a:pt x="148" y="99"/>
                      <a:pt x="154" y="111"/>
                    </a:cubicBezTo>
                    <a:cubicBezTo>
                      <a:pt x="160" y="123"/>
                      <a:pt x="82" y="106"/>
                      <a:pt x="57" y="90"/>
                    </a:cubicBezTo>
                    <a:cubicBezTo>
                      <a:pt x="32" y="74"/>
                      <a:pt x="11" y="8"/>
                      <a:pt x="6" y="16"/>
                    </a:cubicBezTo>
                    <a:cubicBezTo>
                      <a:pt x="1" y="24"/>
                      <a:pt x="24" y="139"/>
                      <a:pt x="25" y="138"/>
                    </a:cubicBezTo>
                    <a:cubicBezTo>
                      <a:pt x="26" y="137"/>
                      <a:pt x="13" y="37"/>
                      <a:pt x="10" y="10"/>
                    </a:cubicBezTo>
                    <a:close/>
                  </a:path>
                </a:pathLst>
              </a:custGeom>
              <a:solidFill>
                <a:srgbClr val="CC3300"/>
              </a:solidFill>
              <a:ln w="9525" cap="flat" cmpd="sng">
                <a:solidFill>
                  <a:srgbClr val="CC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79" name="Freeform 429"/>
              <p:cNvSpPr>
                <a:spLocks/>
              </p:cNvSpPr>
              <p:nvPr/>
            </p:nvSpPr>
            <p:spPr bwMode="auto">
              <a:xfrm>
                <a:off x="4071" y="2686"/>
                <a:ext cx="160" cy="139"/>
              </a:xfrm>
              <a:custGeom>
                <a:avLst/>
                <a:gdLst/>
                <a:ahLst/>
                <a:cxnLst>
                  <a:cxn ang="0">
                    <a:pos x="10" y="10"/>
                  </a:cxn>
                  <a:cxn ang="0">
                    <a:pos x="23" y="18"/>
                  </a:cxn>
                  <a:cxn ang="0">
                    <a:pos x="154" y="111"/>
                  </a:cxn>
                  <a:cxn ang="0">
                    <a:pos x="57" y="90"/>
                  </a:cxn>
                  <a:cxn ang="0">
                    <a:pos x="6" y="16"/>
                  </a:cxn>
                  <a:cxn ang="0">
                    <a:pos x="25" y="138"/>
                  </a:cxn>
                  <a:cxn ang="0">
                    <a:pos x="10" y="10"/>
                  </a:cxn>
                </a:cxnLst>
                <a:rect l="0" t="0" r="r" b="b"/>
                <a:pathLst>
                  <a:path w="160" h="139">
                    <a:moveTo>
                      <a:pt x="10" y="10"/>
                    </a:moveTo>
                    <a:cubicBezTo>
                      <a:pt x="7" y="4"/>
                      <a:pt x="0" y="0"/>
                      <a:pt x="23" y="18"/>
                    </a:cubicBezTo>
                    <a:cubicBezTo>
                      <a:pt x="47" y="34"/>
                      <a:pt x="148" y="99"/>
                      <a:pt x="154" y="111"/>
                    </a:cubicBezTo>
                    <a:cubicBezTo>
                      <a:pt x="160" y="123"/>
                      <a:pt x="82" y="106"/>
                      <a:pt x="57" y="90"/>
                    </a:cubicBezTo>
                    <a:cubicBezTo>
                      <a:pt x="32" y="74"/>
                      <a:pt x="11" y="8"/>
                      <a:pt x="6" y="16"/>
                    </a:cubicBezTo>
                    <a:cubicBezTo>
                      <a:pt x="1" y="24"/>
                      <a:pt x="24" y="139"/>
                      <a:pt x="25" y="138"/>
                    </a:cubicBezTo>
                    <a:cubicBezTo>
                      <a:pt x="26" y="137"/>
                      <a:pt x="13" y="37"/>
                      <a:pt x="10" y="10"/>
                    </a:cubicBezTo>
                    <a:close/>
                  </a:path>
                </a:pathLst>
              </a:custGeom>
              <a:solidFill>
                <a:srgbClr val="CC3300"/>
              </a:solidFill>
              <a:ln w="9525" cap="flat" cmpd="sng">
                <a:solidFill>
                  <a:srgbClr val="CC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</p:grpSp>
        <p:grpSp>
          <p:nvGrpSpPr>
            <p:cNvPr id="26" name="Group 430"/>
            <p:cNvGrpSpPr>
              <a:grpSpLocks/>
            </p:cNvGrpSpPr>
            <p:nvPr/>
          </p:nvGrpSpPr>
          <p:grpSpPr bwMode="auto">
            <a:xfrm rot="-27399053">
              <a:off x="3709" y="1248"/>
              <a:ext cx="454" cy="813"/>
              <a:chOff x="3757" y="1584"/>
              <a:chExt cx="1062" cy="1997"/>
            </a:xfrm>
          </p:grpSpPr>
          <p:sp>
            <p:nvSpPr>
              <p:cNvPr id="60" name="Freeform 431"/>
              <p:cNvSpPr>
                <a:spLocks/>
              </p:cNvSpPr>
              <p:nvPr/>
            </p:nvSpPr>
            <p:spPr bwMode="auto">
              <a:xfrm>
                <a:off x="3757" y="1584"/>
                <a:ext cx="1062" cy="1997"/>
              </a:xfrm>
              <a:custGeom>
                <a:avLst/>
                <a:gdLst/>
                <a:ahLst/>
                <a:cxnLst>
                  <a:cxn ang="0">
                    <a:pos x="67" y="1736"/>
                  </a:cxn>
                  <a:cxn ang="0">
                    <a:pos x="531" y="280"/>
                  </a:cxn>
                  <a:cxn ang="0">
                    <a:pos x="739" y="56"/>
                  </a:cxn>
                  <a:cxn ang="0">
                    <a:pos x="1027" y="168"/>
                  </a:cxn>
                  <a:cxn ang="0">
                    <a:pos x="947" y="408"/>
                  </a:cxn>
                  <a:cxn ang="0">
                    <a:pos x="403" y="1384"/>
                  </a:cxn>
                  <a:cxn ang="0">
                    <a:pos x="131" y="1848"/>
                  </a:cxn>
                  <a:cxn ang="0">
                    <a:pos x="67" y="1736"/>
                  </a:cxn>
                </a:cxnLst>
                <a:rect l="0" t="0" r="r" b="b"/>
                <a:pathLst>
                  <a:path w="1062" h="1997">
                    <a:moveTo>
                      <a:pt x="67" y="1736"/>
                    </a:moveTo>
                    <a:cubicBezTo>
                      <a:pt x="134" y="1475"/>
                      <a:pt x="419" y="560"/>
                      <a:pt x="531" y="280"/>
                    </a:cubicBezTo>
                    <a:cubicBezTo>
                      <a:pt x="643" y="0"/>
                      <a:pt x="656" y="75"/>
                      <a:pt x="739" y="56"/>
                    </a:cubicBezTo>
                    <a:cubicBezTo>
                      <a:pt x="822" y="37"/>
                      <a:pt x="992" y="109"/>
                      <a:pt x="1027" y="168"/>
                    </a:cubicBezTo>
                    <a:cubicBezTo>
                      <a:pt x="1062" y="227"/>
                      <a:pt x="1051" y="205"/>
                      <a:pt x="947" y="408"/>
                    </a:cubicBezTo>
                    <a:cubicBezTo>
                      <a:pt x="843" y="611"/>
                      <a:pt x="539" y="1144"/>
                      <a:pt x="403" y="1384"/>
                    </a:cubicBezTo>
                    <a:cubicBezTo>
                      <a:pt x="267" y="1624"/>
                      <a:pt x="190" y="1789"/>
                      <a:pt x="131" y="1848"/>
                    </a:cubicBezTo>
                    <a:cubicBezTo>
                      <a:pt x="72" y="1907"/>
                      <a:pt x="0" y="1997"/>
                      <a:pt x="67" y="1736"/>
                    </a:cubicBezTo>
                    <a:close/>
                  </a:path>
                </a:pathLst>
              </a:custGeom>
              <a:solidFill>
                <a:srgbClr val="FF6600"/>
              </a:solidFill>
              <a:ln w="9525" cap="flat" cmpd="sng">
                <a:solidFill>
                  <a:srgbClr val="CC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61" name="Freeform 432"/>
              <p:cNvSpPr>
                <a:spLocks/>
              </p:cNvSpPr>
              <p:nvPr/>
            </p:nvSpPr>
            <p:spPr bwMode="auto">
              <a:xfrm>
                <a:off x="4499" y="1619"/>
                <a:ext cx="266" cy="141"/>
              </a:xfrm>
              <a:custGeom>
                <a:avLst/>
                <a:gdLst/>
                <a:ahLst/>
                <a:cxnLst>
                  <a:cxn ang="0">
                    <a:pos x="5" y="13"/>
                  </a:cxn>
                  <a:cxn ang="0">
                    <a:pos x="165" y="125"/>
                  </a:cxn>
                  <a:cxn ang="0">
                    <a:pos x="261" y="109"/>
                  </a:cxn>
                  <a:cxn ang="0">
                    <a:pos x="133" y="45"/>
                  </a:cxn>
                  <a:cxn ang="0">
                    <a:pos x="5" y="13"/>
                  </a:cxn>
                </a:cxnLst>
                <a:rect l="0" t="0" r="r" b="b"/>
                <a:pathLst>
                  <a:path w="266" h="141">
                    <a:moveTo>
                      <a:pt x="5" y="13"/>
                    </a:moveTo>
                    <a:cubicBezTo>
                      <a:pt x="10" y="26"/>
                      <a:pt x="122" y="109"/>
                      <a:pt x="165" y="125"/>
                    </a:cubicBezTo>
                    <a:cubicBezTo>
                      <a:pt x="208" y="141"/>
                      <a:pt x="266" y="122"/>
                      <a:pt x="261" y="109"/>
                    </a:cubicBezTo>
                    <a:cubicBezTo>
                      <a:pt x="256" y="96"/>
                      <a:pt x="176" y="58"/>
                      <a:pt x="133" y="45"/>
                    </a:cubicBezTo>
                    <a:cubicBezTo>
                      <a:pt x="90" y="32"/>
                      <a:pt x="0" y="0"/>
                      <a:pt x="5" y="13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 cap="flat" cmpd="sng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62" name="Freeform 433"/>
              <p:cNvSpPr>
                <a:spLocks/>
              </p:cNvSpPr>
              <p:nvPr/>
            </p:nvSpPr>
            <p:spPr bwMode="auto">
              <a:xfrm>
                <a:off x="4307" y="1819"/>
                <a:ext cx="266" cy="192"/>
              </a:xfrm>
              <a:custGeom>
                <a:avLst/>
                <a:gdLst/>
                <a:ahLst/>
                <a:cxnLst>
                  <a:cxn ang="0">
                    <a:pos x="13" y="13"/>
                  </a:cxn>
                  <a:cxn ang="0">
                    <a:pos x="93" y="141"/>
                  </a:cxn>
                  <a:cxn ang="0">
                    <a:pos x="253" y="173"/>
                  </a:cxn>
                  <a:cxn ang="0">
                    <a:pos x="173" y="189"/>
                  </a:cxn>
                  <a:cxn ang="0">
                    <a:pos x="77" y="157"/>
                  </a:cxn>
                  <a:cxn ang="0">
                    <a:pos x="13" y="61"/>
                  </a:cxn>
                  <a:cxn ang="0">
                    <a:pos x="13" y="13"/>
                  </a:cxn>
                </a:cxnLst>
                <a:rect l="0" t="0" r="r" b="b"/>
                <a:pathLst>
                  <a:path w="266" h="192">
                    <a:moveTo>
                      <a:pt x="13" y="13"/>
                    </a:moveTo>
                    <a:cubicBezTo>
                      <a:pt x="26" y="26"/>
                      <a:pt x="53" y="114"/>
                      <a:pt x="93" y="141"/>
                    </a:cubicBezTo>
                    <a:cubicBezTo>
                      <a:pt x="133" y="168"/>
                      <a:pt x="240" y="165"/>
                      <a:pt x="253" y="173"/>
                    </a:cubicBezTo>
                    <a:cubicBezTo>
                      <a:pt x="266" y="181"/>
                      <a:pt x="202" y="192"/>
                      <a:pt x="173" y="189"/>
                    </a:cubicBezTo>
                    <a:cubicBezTo>
                      <a:pt x="144" y="186"/>
                      <a:pt x="104" y="178"/>
                      <a:pt x="77" y="157"/>
                    </a:cubicBezTo>
                    <a:cubicBezTo>
                      <a:pt x="50" y="136"/>
                      <a:pt x="21" y="85"/>
                      <a:pt x="13" y="61"/>
                    </a:cubicBezTo>
                    <a:cubicBezTo>
                      <a:pt x="5" y="37"/>
                      <a:pt x="0" y="0"/>
                      <a:pt x="13" y="13"/>
                    </a:cubicBezTo>
                    <a:close/>
                  </a:path>
                </a:pathLst>
              </a:custGeom>
              <a:solidFill>
                <a:srgbClr val="CC3300"/>
              </a:solidFill>
              <a:ln w="9525" cap="flat" cmpd="sng">
                <a:solidFill>
                  <a:srgbClr val="CC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63" name="Freeform 434"/>
              <p:cNvSpPr>
                <a:spLocks/>
              </p:cNvSpPr>
              <p:nvPr/>
            </p:nvSpPr>
            <p:spPr bwMode="auto">
              <a:xfrm>
                <a:off x="4227" y="2027"/>
                <a:ext cx="266" cy="192"/>
              </a:xfrm>
              <a:custGeom>
                <a:avLst/>
                <a:gdLst/>
                <a:ahLst/>
                <a:cxnLst>
                  <a:cxn ang="0">
                    <a:pos x="13" y="13"/>
                  </a:cxn>
                  <a:cxn ang="0">
                    <a:pos x="93" y="141"/>
                  </a:cxn>
                  <a:cxn ang="0">
                    <a:pos x="253" y="173"/>
                  </a:cxn>
                  <a:cxn ang="0">
                    <a:pos x="173" y="189"/>
                  </a:cxn>
                  <a:cxn ang="0">
                    <a:pos x="77" y="157"/>
                  </a:cxn>
                  <a:cxn ang="0">
                    <a:pos x="13" y="61"/>
                  </a:cxn>
                  <a:cxn ang="0">
                    <a:pos x="13" y="13"/>
                  </a:cxn>
                </a:cxnLst>
                <a:rect l="0" t="0" r="r" b="b"/>
                <a:pathLst>
                  <a:path w="266" h="192">
                    <a:moveTo>
                      <a:pt x="13" y="13"/>
                    </a:moveTo>
                    <a:cubicBezTo>
                      <a:pt x="26" y="26"/>
                      <a:pt x="53" y="114"/>
                      <a:pt x="93" y="141"/>
                    </a:cubicBezTo>
                    <a:cubicBezTo>
                      <a:pt x="133" y="168"/>
                      <a:pt x="240" y="165"/>
                      <a:pt x="253" y="173"/>
                    </a:cubicBezTo>
                    <a:cubicBezTo>
                      <a:pt x="266" y="181"/>
                      <a:pt x="202" y="192"/>
                      <a:pt x="173" y="189"/>
                    </a:cubicBezTo>
                    <a:cubicBezTo>
                      <a:pt x="144" y="186"/>
                      <a:pt x="104" y="178"/>
                      <a:pt x="77" y="157"/>
                    </a:cubicBezTo>
                    <a:cubicBezTo>
                      <a:pt x="50" y="136"/>
                      <a:pt x="21" y="85"/>
                      <a:pt x="13" y="61"/>
                    </a:cubicBezTo>
                    <a:cubicBezTo>
                      <a:pt x="5" y="37"/>
                      <a:pt x="0" y="0"/>
                      <a:pt x="13" y="13"/>
                    </a:cubicBezTo>
                    <a:close/>
                  </a:path>
                </a:pathLst>
              </a:custGeom>
              <a:solidFill>
                <a:srgbClr val="CC3300"/>
              </a:solidFill>
              <a:ln w="9525" cap="flat" cmpd="sng">
                <a:solidFill>
                  <a:srgbClr val="CC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64" name="Freeform 435"/>
              <p:cNvSpPr>
                <a:spLocks/>
              </p:cNvSpPr>
              <p:nvPr/>
            </p:nvSpPr>
            <p:spPr bwMode="auto">
              <a:xfrm>
                <a:off x="4371" y="2112"/>
                <a:ext cx="202" cy="59"/>
              </a:xfrm>
              <a:custGeom>
                <a:avLst/>
                <a:gdLst/>
                <a:ahLst/>
                <a:cxnLst>
                  <a:cxn ang="0">
                    <a:pos x="13" y="8"/>
                  </a:cxn>
                  <a:cxn ang="0">
                    <a:pos x="29" y="8"/>
                  </a:cxn>
                  <a:cxn ang="0">
                    <a:pos x="189" y="40"/>
                  </a:cxn>
                  <a:cxn ang="0">
                    <a:pos x="109" y="56"/>
                  </a:cxn>
                  <a:cxn ang="0">
                    <a:pos x="13" y="24"/>
                  </a:cxn>
                  <a:cxn ang="0">
                    <a:pos x="61" y="56"/>
                  </a:cxn>
                  <a:cxn ang="0">
                    <a:pos x="13" y="8"/>
                  </a:cxn>
                </a:cxnLst>
                <a:rect l="0" t="0" r="r" b="b"/>
                <a:pathLst>
                  <a:path w="202" h="59">
                    <a:moveTo>
                      <a:pt x="13" y="8"/>
                    </a:moveTo>
                    <a:cubicBezTo>
                      <a:pt x="8" y="0"/>
                      <a:pt x="0" y="3"/>
                      <a:pt x="29" y="8"/>
                    </a:cubicBezTo>
                    <a:cubicBezTo>
                      <a:pt x="58" y="13"/>
                      <a:pt x="176" y="32"/>
                      <a:pt x="189" y="40"/>
                    </a:cubicBezTo>
                    <a:cubicBezTo>
                      <a:pt x="202" y="48"/>
                      <a:pt x="138" y="59"/>
                      <a:pt x="109" y="56"/>
                    </a:cubicBezTo>
                    <a:cubicBezTo>
                      <a:pt x="80" y="53"/>
                      <a:pt x="21" y="24"/>
                      <a:pt x="13" y="24"/>
                    </a:cubicBezTo>
                    <a:cubicBezTo>
                      <a:pt x="5" y="24"/>
                      <a:pt x="61" y="59"/>
                      <a:pt x="61" y="56"/>
                    </a:cubicBezTo>
                    <a:cubicBezTo>
                      <a:pt x="61" y="53"/>
                      <a:pt x="18" y="16"/>
                      <a:pt x="13" y="8"/>
                    </a:cubicBezTo>
                    <a:close/>
                  </a:path>
                </a:pathLst>
              </a:custGeom>
              <a:solidFill>
                <a:srgbClr val="CC3300"/>
              </a:solidFill>
              <a:ln w="9525" cap="flat" cmpd="sng">
                <a:solidFill>
                  <a:srgbClr val="CC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65" name="Freeform 436"/>
              <p:cNvSpPr>
                <a:spLocks/>
              </p:cNvSpPr>
              <p:nvPr/>
            </p:nvSpPr>
            <p:spPr bwMode="auto">
              <a:xfrm>
                <a:off x="4211" y="2399"/>
                <a:ext cx="202" cy="28"/>
              </a:xfrm>
              <a:custGeom>
                <a:avLst/>
                <a:gdLst/>
                <a:ahLst/>
                <a:cxnLst>
                  <a:cxn ang="0">
                    <a:pos x="13" y="8"/>
                  </a:cxn>
                  <a:cxn ang="0">
                    <a:pos x="29" y="8"/>
                  </a:cxn>
                  <a:cxn ang="0">
                    <a:pos x="189" y="40"/>
                  </a:cxn>
                  <a:cxn ang="0">
                    <a:pos x="109" y="56"/>
                  </a:cxn>
                  <a:cxn ang="0">
                    <a:pos x="13" y="24"/>
                  </a:cxn>
                  <a:cxn ang="0">
                    <a:pos x="61" y="56"/>
                  </a:cxn>
                  <a:cxn ang="0">
                    <a:pos x="13" y="8"/>
                  </a:cxn>
                </a:cxnLst>
                <a:rect l="0" t="0" r="r" b="b"/>
                <a:pathLst>
                  <a:path w="202" h="59">
                    <a:moveTo>
                      <a:pt x="13" y="8"/>
                    </a:moveTo>
                    <a:cubicBezTo>
                      <a:pt x="8" y="0"/>
                      <a:pt x="0" y="3"/>
                      <a:pt x="29" y="8"/>
                    </a:cubicBezTo>
                    <a:cubicBezTo>
                      <a:pt x="58" y="13"/>
                      <a:pt x="176" y="32"/>
                      <a:pt x="189" y="40"/>
                    </a:cubicBezTo>
                    <a:cubicBezTo>
                      <a:pt x="202" y="48"/>
                      <a:pt x="138" y="59"/>
                      <a:pt x="109" y="56"/>
                    </a:cubicBezTo>
                    <a:cubicBezTo>
                      <a:pt x="80" y="53"/>
                      <a:pt x="21" y="24"/>
                      <a:pt x="13" y="24"/>
                    </a:cubicBezTo>
                    <a:cubicBezTo>
                      <a:pt x="5" y="24"/>
                      <a:pt x="61" y="59"/>
                      <a:pt x="61" y="56"/>
                    </a:cubicBezTo>
                    <a:cubicBezTo>
                      <a:pt x="61" y="53"/>
                      <a:pt x="18" y="16"/>
                      <a:pt x="13" y="8"/>
                    </a:cubicBezTo>
                    <a:close/>
                  </a:path>
                </a:pathLst>
              </a:custGeom>
              <a:solidFill>
                <a:srgbClr val="CC3300"/>
              </a:solidFill>
              <a:ln w="9525" cap="flat" cmpd="sng">
                <a:solidFill>
                  <a:srgbClr val="CC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66" name="Freeform 437"/>
              <p:cNvSpPr>
                <a:spLocks/>
              </p:cNvSpPr>
              <p:nvPr/>
            </p:nvSpPr>
            <p:spPr bwMode="auto">
              <a:xfrm rot="1815386">
                <a:off x="4035" y="2575"/>
                <a:ext cx="202" cy="28"/>
              </a:xfrm>
              <a:custGeom>
                <a:avLst/>
                <a:gdLst/>
                <a:ahLst/>
                <a:cxnLst>
                  <a:cxn ang="0">
                    <a:pos x="13" y="8"/>
                  </a:cxn>
                  <a:cxn ang="0">
                    <a:pos x="29" y="8"/>
                  </a:cxn>
                  <a:cxn ang="0">
                    <a:pos x="189" y="40"/>
                  </a:cxn>
                  <a:cxn ang="0">
                    <a:pos x="109" y="56"/>
                  </a:cxn>
                  <a:cxn ang="0">
                    <a:pos x="13" y="24"/>
                  </a:cxn>
                  <a:cxn ang="0">
                    <a:pos x="61" y="56"/>
                  </a:cxn>
                  <a:cxn ang="0">
                    <a:pos x="13" y="8"/>
                  </a:cxn>
                </a:cxnLst>
                <a:rect l="0" t="0" r="r" b="b"/>
                <a:pathLst>
                  <a:path w="202" h="59">
                    <a:moveTo>
                      <a:pt x="13" y="8"/>
                    </a:moveTo>
                    <a:cubicBezTo>
                      <a:pt x="8" y="0"/>
                      <a:pt x="0" y="3"/>
                      <a:pt x="29" y="8"/>
                    </a:cubicBezTo>
                    <a:cubicBezTo>
                      <a:pt x="58" y="13"/>
                      <a:pt x="176" y="32"/>
                      <a:pt x="189" y="40"/>
                    </a:cubicBezTo>
                    <a:cubicBezTo>
                      <a:pt x="202" y="48"/>
                      <a:pt x="138" y="59"/>
                      <a:pt x="109" y="56"/>
                    </a:cubicBezTo>
                    <a:cubicBezTo>
                      <a:pt x="80" y="53"/>
                      <a:pt x="21" y="24"/>
                      <a:pt x="13" y="24"/>
                    </a:cubicBezTo>
                    <a:cubicBezTo>
                      <a:pt x="5" y="24"/>
                      <a:pt x="61" y="59"/>
                      <a:pt x="61" y="56"/>
                    </a:cubicBezTo>
                    <a:cubicBezTo>
                      <a:pt x="61" y="53"/>
                      <a:pt x="18" y="16"/>
                      <a:pt x="13" y="8"/>
                    </a:cubicBezTo>
                    <a:close/>
                  </a:path>
                </a:pathLst>
              </a:custGeom>
              <a:solidFill>
                <a:srgbClr val="CC3300"/>
              </a:solidFill>
              <a:ln w="9525" cap="flat" cmpd="sng">
                <a:solidFill>
                  <a:srgbClr val="CC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67" name="Freeform 438"/>
              <p:cNvSpPr>
                <a:spLocks/>
              </p:cNvSpPr>
              <p:nvPr/>
            </p:nvSpPr>
            <p:spPr bwMode="auto">
              <a:xfrm>
                <a:off x="3975" y="2878"/>
                <a:ext cx="160" cy="139"/>
              </a:xfrm>
              <a:custGeom>
                <a:avLst/>
                <a:gdLst/>
                <a:ahLst/>
                <a:cxnLst>
                  <a:cxn ang="0">
                    <a:pos x="10" y="10"/>
                  </a:cxn>
                  <a:cxn ang="0">
                    <a:pos x="23" y="18"/>
                  </a:cxn>
                  <a:cxn ang="0">
                    <a:pos x="154" y="111"/>
                  </a:cxn>
                  <a:cxn ang="0">
                    <a:pos x="57" y="90"/>
                  </a:cxn>
                  <a:cxn ang="0">
                    <a:pos x="6" y="16"/>
                  </a:cxn>
                  <a:cxn ang="0">
                    <a:pos x="25" y="138"/>
                  </a:cxn>
                  <a:cxn ang="0">
                    <a:pos x="10" y="10"/>
                  </a:cxn>
                </a:cxnLst>
                <a:rect l="0" t="0" r="r" b="b"/>
                <a:pathLst>
                  <a:path w="160" h="139">
                    <a:moveTo>
                      <a:pt x="10" y="10"/>
                    </a:moveTo>
                    <a:cubicBezTo>
                      <a:pt x="7" y="4"/>
                      <a:pt x="0" y="0"/>
                      <a:pt x="23" y="18"/>
                    </a:cubicBezTo>
                    <a:cubicBezTo>
                      <a:pt x="47" y="34"/>
                      <a:pt x="148" y="99"/>
                      <a:pt x="154" y="111"/>
                    </a:cubicBezTo>
                    <a:cubicBezTo>
                      <a:pt x="160" y="123"/>
                      <a:pt x="82" y="106"/>
                      <a:pt x="57" y="90"/>
                    </a:cubicBezTo>
                    <a:cubicBezTo>
                      <a:pt x="32" y="74"/>
                      <a:pt x="11" y="8"/>
                      <a:pt x="6" y="16"/>
                    </a:cubicBezTo>
                    <a:cubicBezTo>
                      <a:pt x="1" y="24"/>
                      <a:pt x="24" y="139"/>
                      <a:pt x="25" y="138"/>
                    </a:cubicBezTo>
                    <a:cubicBezTo>
                      <a:pt x="26" y="137"/>
                      <a:pt x="13" y="37"/>
                      <a:pt x="10" y="10"/>
                    </a:cubicBezTo>
                    <a:close/>
                  </a:path>
                </a:pathLst>
              </a:custGeom>
              <a:solidFill>
                <a:srgbClr val="CC3300"/>
              </a:solidFill>
              <a:ln w="9525" cap="flat" cmpd="sng">
                <a:solidFill>
                  <a:srgbClr val="CC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68" name="Freeform 439"/>
              <p:cNvSpPr>
                <a:spLocks/>
              </p:cNvSpPr>
              <p:nvPr/>
            </p:nvSpPr>
            <p:spPr bwMode="auto">
              <a:xfrm>
                <a:off x="4007" y="2878"/>
                <a:ext cx="160" cy="139"/>
              </a:xfrm>
              <a:custGeom>
                <a:avLst/>
                <a:gdLst/>
                <a:ahLst/>
                <a:cxnLst>
                  <a:cxn ang="0">
                    <a:pos x="10" y="10"/>
                  </a:cxn>
                  <a:cxn ang="0">
                    <a:pos x="23" y="18"/>
                  </a:cxn>
                  <a:cxn ang="0">
                    <a:pos x="154" y="111"/>
                  </a:cxn>
                  <a:cxn ang="0">
                    <a:pos x="57" y="90"/>
                  </a:cxn>
                  <a:cxn ang="0">
                    <a:pos x="6" y="16"/>
                  </a:cxn>
                  <a:cxn ang="0">
                    <a:pos x="25" y="138"/>
                  </a:cxn>
                  <a:cxn ang="0">
                    <a:pos x="10" y="10"/>
                  </a:cxn>
                </a:cxnLst>
                <a:rect l="0" t="0" r="r" b="b"/>
                <a:pathLst>
                  <a:path w="160" h="139">
                    <a:moveTo>
                      <a:pt x="10" y="10"/>
                    </a:moveTo>
                    <a:cubicBezTo>
                      <a:pt x="7" y="4"/>
                      <a:pt x="0" y="0"/>
                      <a:pt x="23" y="18"/>
                    </a:cubicBezTo>
                    <a:cubicBezTo>
                      <a:pt x="47" y="34"/>
                      <a:pt x="148" y="99"/>
                      <a:pt x="154" y="111"/>
                    </a:cubicBezTo>
                    <a:cubicBezTo>
                      <a:pt x="160" y="123"/>
                      <a:pt x="82" y="106"/>
                      <a:pt x="57" y="90"/>
                    </a:cubicBezTo>
                    <a:cubicBezTo>
                      <a:pt x="32" y="74"/>
                      <a:pt x="11" y="8"/>
                      <a:pt x="6" y="16"/>
                    </a:cubicBezTo>
                    <a:cubicBezTo>
                      <a:pt x="1" y="24"/>
                      <a:pt x="24" y="139"/>
                      <a:pt x="25" y="138"/>
                    </a:cubicBezTo>
                    <a:cubicBezTo>
                      <a:pt x="26" y="137"/>
                      <a:pt x="13" y="37"/>
                      <a:pt x="10" y="10"/>
                    </a:cubicBezTo>
                    <a:close/>
                  </a:path>
                </a:pathLst>
              </a:custGeom>
              <a:solidFill>
                <a:srgbClr val="CC3300"/>
              </a:solidFill>
              <a:ln w="9525" cap="flat" cmpd="sng">
                <a:solidFill>
                  <a:srgbClr val="CC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69" name="Freeform 440"/>
              <p:cNvSpPr>
                <a:spLocks/>
              </p:cNvSpPr>
              <p:nvPr/>
            </p:nvSpPr>
            <p:spPr bwMode="auto">
              <a:xfrm>
                <a:off x="4071" y="2686"/>
                <a:ext cx="160" cy="139"/>
              </a:xfrm>
              <a:custGeom>
                <a:avLst/>
                <a:gdLst/>
                <a:ahLst/>
                <a:cxnLst>
                  <a:cxn ang="0">
                    <a:pos x="10" y="10"/>
                  </a:cxn>
                  <a:cxn ang="0">
                    <a:pos x="23" y="18"/>
                  </a:cxn>
                  <a:cxn ang="0">
                    <a:pos x="154" y="111"/>
                  </a:cxn>
                  <a:cxn ang="0">
                    <a:pos x="57" y="90"/>
                  </a:cxn>
                  <a:cxn ang="0">
                    <a:pos x="6" y="16"/>
                  </a:cxn>
                  <a:cxn ang="0">
                    <a:pos x="25" y="138"/>
                  </a:cxn>
                  <a:cxn ang="0">
                    <a:pos x="10" y="10"/>
                  </a:cxn>
                </a:cxnLst>
                <a:rect l="0" t="0" r="r" b="b"/>
                <a:pathLst>
                  <a:path w="160" h="139">
                    <a:moveTo>
                      <a:pt x="10" y="10"/>
                    </a:moveTo>
                    <a:cubicBezTo>
                      <a:pt x="7" y="4"/>
                      <a:pt x="0" y="0"/>
                      <a:pt x="23" y="18"/>
                    </a:cubicBezTo>
                    <a:cubicBezTo>
                      <a:pt x="47" y="34"/>
                      <a:pt x="148" y="99"/>
                      <a:pt x="154" y="111"/>
                    </a:cubicBezTo>
                    <a:cubicBezTo>
                      <a:pt x="160" y="123"/>
                      <a:pt x="82" y="106"/>
                      <a:pt x="57" y="90"/>
                    </a:cubicBezTo>
                    <a:cubicBezTo>
                      <a:pt x="32" y="74"/>
                      <a:pt x="11" y="8"/>
                      <a:pt x="6" y="16"/>
                    </a:cubicBezTo>
                    <a:cubicBezTo>
                      <a:pt x="1" y="24"/>
                      <a:pt x="24" y="139"/>
                      <a:pt x="25" y="138"/>
                    </a:cubicBezTo>
                    <a:cubicBezTo>
                      <a:pt x="26" y="137"/>
                      <a:pt x="13" y="37"/>
                      <a:pt x="10" y="10"/>
                    </a:cubicBezTo>
                    <a:close/>
                  </a:path>
                </a:pathLst>
              </a:custGeom>
              <a:solidFill>
                <a:srgbClr val="CC3300"/>
              </a:solidFill>
              <a:ln w="9525" cap="flat" cmpd="sng">
                <a:solidFill>
                  <a:srgbClr val="CC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</p:grpSp>
        <p:grpSp>
          <p:nvGrpSpPr>
            <p:cNvPr id="27" name="Group 441"/>
            <p:cNvGrpSpPr>
              <a:grpSpLocks/>
            </p:cNvGrpSpPr>
            <p:nvPr/>
          </p:nvGrpSpPr>
          <p:grpSpPr bwMode="auto">
            <a:xfrm rot="-27399053">
              <a:off x="3949" y="1136"/>
              <a:ext cx="454" cy="813"/>
              <a:chOff x="3757" y="1584"/>
              <a:chExt cx="1062" cy="1997"/>
            </a:xfrm>
          </p:grpSpPr>
          <p:sp>
            <p:nvSpPr>
              <p:cNvPr id="50" name="Freeform 442"/>
              <p:cNvSpPr>
                <a:spLocks/>
              </p:cNvSpPr>
              <p:nvPr/>
            </p:nvSpPr>
            <p:spPr bwMode="auto">
              <a:xfrm>
                <a:off x="3757" y="1584"/>
                <a:ext cx="1062" cy="1997"/>
              </a:xfrm>
              <a:custGeom>
                <a:avLst/>
                <a:gdLst/>
                <a:ahLst/>
                <a:cxnLst>
                  <a:cxn ang="0">
                    <a:pos x="67" y="1736"/>
                  </a:cxn>
                  <a:cxn ang="0">
                    <a:pos x="531" y="280"/>
                  </a:cxn>
                  <a:cxn ang="0">
                    <a:pos x="739" y="56"/>
                  </a:cxn>
                  <a:cxn ang="0">
                    <a:pos x="1027" y="168"/>
                  </a:cxn>
                  <a:cxn ang="0">
                    <a:pos x="947" y="408"/>
                  </a:cxn>
                  <a:cxn ang="0">
                    <a:pos x="403" y="1384"/>
                  </a:cxn>
                  <a:cxn ang="0">
                    <a:pos x="131" y="1848"/>
                  </a:cxn>
                  <a:cxn ang="0">
                    <a:pos x="67" y="1736"/>
                  </a:cxn>
                </a:cxnLst>
                <a:rect l="0" t="0" r="r" b="b"/>
                <a:pathLst>
                  <a:path w="1062" h="1997">
                    <a:moveTo>
                      <a:pt x="67" y="1736"/>
                    </a:moveTo>
                    <a:cubicBezTo>
                      <a:pt x="134" y="1475"/>
                      <a:pt x="419" y="560"/>
                      <a:pt x="531" y="280"/>
                    </a:cubicBezTo>
                    <a:cubicBezTo>
                      <a:pt x="643" y="0"/>
                      <a:pt x="656" y="75"/>
                      <a:pt x="739" y="56"/>
                    </a:cubicBezTo>
                    <a:cubicBezTo>
                      <a:pt x="822" y="37"/>
                      <a:pt x="992" y="109"/>
                      <a:pt x="1027" y="168"/>
                    </a:cubicBezTo>
                    <a:cubicBezTo>
                      <a:pt x="1062" y="227"/>
                      <a:pt x="1051" y="205"/>
                      <a:pt x="947" y="408"/>
                    </a:cubicBezTo>
                    <a:cubicBezTo>
                      <a:pt x="843" y="611"/>
                      <a:pt x="539" y="1144"/>
                      <a:pt x="403" y="1384"/>
                    </a:cubicBezTo>
                    <a:cubicBezTo>
                      <a:pt x="267" y="1624"/>
                      <a:pt x="190" y="1789"/>
                      <a:pt x="131" y="1848"/>
                    </a:cubicBezTo>
                    <a:cubicBezTo>
                      <a:pt x="72" y="1907"/>
                      <a:pt x="0" y="1997"/>
                      <a:pt x="67" y="1736"/>
                    </a:cubicBezTo>
                    <a:close/>
                  </a:path>
                </a:pathLst>
              </a:custGeom>
              <a:solidFill>
                <a:srgbClr val="FF6600"/>
              </a:solidFill>
              <a:ln w="9525" cap="flat" cmpd="sng">
                <a:solidFill>
                  <a:srgbClr val="CC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51" name="Freeform 443"/>
              <p:cNvSpPr>
                <a:spLocks/>
              </p:cNvSpPr>
              <p:nvPr/>
            </p:nvSpPr>
            <p:spPr bwMode="auto">
              <a:xfrm>
                <a:off x="4499" y="1619"/>
                <a:ext cx="266" cy="141"/>
              </a:xfrm>
              <a:custGeom>
                <a:avLst/>
                <a:gdLst/>
                <a:ahLst/>
                <a:cxnLst>
                  <a:cxn ang="0">
                    <a:pos x="5" y="13"/>
                  </a:cxn>
                  <a:cxn ang="0">
                    <a:pos x="165" y="125"/>
                  </a:cxn>
                  <a:cxn ang="0">
                    <a:pos x="261" y="109"/>
                  </a:cxn>
                  <a:cxn ang="0">
                    <a:pos x="133" y="45"/>
                  </a:cxn>
                  <a:cxn ang="0">
                    <a:pos x="5" y="13"/>
                  </a:cxn>
                </a:cxnLst>
                <a:rect l="0" t="0" r="r" b="b"/>
                <a:pathLst>
                  <a:path w="266" h="141">
                    <a:moveTo>
                      <a:pt x="5" y="13"/>
                    </a:moveTo>
                    <a:cubicBezTo>
                      <a:pt x="10" y="26"/>
                      <a:pt x="122" y="109"/>
                      <a:pt x="165" y="125"/>
                    </a:cubicBezTo>
                    <a:cubicBezTo>
                      <a:pt x="208" y="141"/>
                      <a:pt x="266" y="122"/>
                      <a:pt x="261" y="109"/>
                    </a:cubicBezTo>
                    <a:cubicBezTo>
                      <a:pt x="256" y="96"/>
                      <a:pt x="176" y="58"/>
                      <a:pt x="133" y="45"/>
                    </a:cubicBezTo>
                    <a:cubicBezTo>
                      <a:pt x="90" y="32"/>
                      <a:pt x="0" y="0"/>
                      <a:pt x="5" y="13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 cap="flat" cmpd="sng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52" name="Freeform 444"/>
              <p:cNvSpPr>
                <a:spLocks/>
              </p:cNvSpPr>
              <p:nvPr/>
            </p:nvSpPr>
            <p:spPr bwMode="auto">
              <a:xfrm>
                <a:off x="4307" y="1819"/>
                <a:ext cx="266" cy="192"/>
              </a:xfrm>
              <a:custGeom>
                <a:avLst/>
                <a:gdLst/>
                <a:ahLst/>
                <a:cxnLst>
                  <a:cxn ang="0">
                    <a:pos x="13" y="13"/>
                  </a:cxn>
                  <a:cxn ang="0">
                    <a:pos x="93" y="141"/>
                  </a:cxn>
                  <a:cxn ang="0">
                    <a:pos x="253" y="173"/>
                  </a:cxn>
                  <a:cxn ang="0">
                    <a:pos x="173" y="189"/>
                  </a:cxn>
                  <a:cxn ang="0">
                    <a:pos x="77" y="157"/>
                  </a:cxn>
                  <a:cxn ang="0">
                    <a:pos x="13" y="61"/>
                  </a:cxn>
                  <a:cxn ang="0">
                    <a:pos x="13" y="13"/>
                  </a:cxn>
                </a:cxnLst>
                <a:rect l="0" t="0" r="r" b="b"/>
                <a:pathLst>
                  <a:path w="266" h="192">
                    <a:moveTo>
                      <a:pt x="13" y="13"/>
                    </a:moveTo>
                    <a:cubicBezTo>
                      <a:pt x="26" y="26"/>
                      <a:pt x="53" y="114"/>
                      <a:pt x="93" y="141"/>
                    </a:cubicBezTo>
                    <a:cubicBezTo>
                      <a:pt x="133" y="168"/>
                      <a:pt x="240" y="165"/>
                      <a:pt x="253" y="173"/>
                    </a:cubicBezTo>
                    <a:cubicBezTo>
                      <a:pt x="266" y="181"/>
                      <a:pt x="202" y="192"/>
                      <a:pt x="173" y="189"/>
                    </a:cubicBezTo>
                    <a:cubicBezTo>
                      <a:pt x="144" y="186"/>
                      <a:pt x="104" y="178"/>
                      <a:pt x="77" y="157"/>
                    </a:cubicBezTo>
                    <a:cubicBezTo>
                      <a:pt x="50" y="136"/>
                      <a:pt x="21" y="85"/>
                      <a:pt x="13" y="61"/>
                    </a:cubicBezTo>
                    <a:cubicBezTo>
                      <a:pt x="5" y="37"/>
                      <a:pt x="0" y="0"/>
                      <a:pt x="13" y="13"/>
                    </a:cubicBezTo>
                    <a:close/>
                  </a:path>
                </a:pathLst>
              </a:custGeom>
              <a:solidFill>
                <a:srgbClr val="CC3300"/>
              </a:solidFill>
              <a:ln w="9525" cap="flat" cmpd="sng">
                <a:solidFill>
                  <a:srgbClr val="CC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53" name="Freeform 445"/>
              <p:cNvSpPr>
                <a:spLocks/>
              </p:cNvSpPr>
              <p:nvPr/>
            </p:nvSpPr>
            <p:spPr bwMode="auto">
              <a:xfrm>
                <a:off x="4227" y="2027"/>
                <a:ext cx="266" cy="192"/>
              </a:xfrm>
              <a:custGeom>
                <a:avLst/>
                <a:gdLst/>
                <a:ahLst/>
                <a:cxnLst>
                  <a:cxn ang="0">
                    <a:pos x="13" y="13"/>
                  </a:cxn>
                  <a:cxn ang="0">
                    <a:pos x="93" y="141"/>
                  </a:cxn>
                  <a:cxn ang="0">
                    <a:pos x="253" y="173"/>
                  </a:cxn>
                  <a:cxn ang="0">
                    <a:pos x="173" y="189"/>
                  </a:cxn>
                  <a:cxn ang="0">
                    <a:pos x="77" y="157"/>
                  </a:cxn>
                  <a:cxn ang="0">
                    <a:pos x="13" y="61"/>
                  </a:cxn>
                  <a:cxn ang="0">
                    <a:pos x="13" y="13"/>
                  </a:cxn>
                </a:cxnLst>
                <a:rect l="0" t="0" r="r" b="b"/>
                <a:pathLst>
                  <a:path w="266" h="192">
                    <a:moveTo>
                      <a:pt x="13" y="13"/>
                    </a:moveTo>
                    <a:cubicBezTo>
                      <a:pt x="26" y="26"/>
                      <a:pt x="53" y="114"/>
                      <a:pt x="93" y="141"/>
                    </a:cubicBezTo>
                    <a:cubicBezTo>
                      <a:pt x="133" y="168"/>
                      <a:pt x="240" y="165"/>
                      <a:pt x="253" y="173"/>
                    </a:cubicBezTo>
                    <a:cubicBezTo>
                      <a:pt x="266" y="181"/>
                      <a:pt x="202" y="192"/>
                      <a:pt x="173" y="189"/>
                    </a:cubicBezTo>
                    <a:cubicBezTo>
                      <a:pt x="144" y="186"/>
                      <a:pt x="104" y="178"/>
                      <a:pt x="77" y="157"/>
                    </a:cubicBezTo>
                    <a:cubicBezTo>
                      <a:pt x="50" y="136"/>
                      <a:pt x="21" y="85"/>
                      <a:pt x="13" y="61"/>
                    </a:cubicBezTo>
                    <a:cubicBezTo>
                      <a:pt x="5" y="37"/>
                      <a:pt x="0" y="0"/>
                      <a:pt x="13" y="13"/>
                    </a:cubicBezTo>
                    <a:close/>
                  </a:path>
                </a:pathLst>
              </a:custGeom>
              <a:solidFill>
                <a:srgbClr val="CC3300"/>
              </a:solidFill>
              <a:ln w="9525" cap="flat" cmpd="sng">
                <a:solidFill>
                  <a:srgbClr val="CC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54" name="Freeform 446"/>
              <p:cNvSpPr>
                <a:spLocks/>
              </p:cNvSpPr>
              <p:nvPr/>
            </p:nvSpPr>
            <p:spPr bwMode="auto">
              <a:xfrm>
                <a:off x="4371" y="2112"/>
                <a:ext cx="202" cy="59"/>
              </a:xfrm>
              <a:custGeom>
                <a:avLst/>
                <a:gdLst/>
                <a:ahLst/>
                <a:cxnLst>
                  <a:cxn ang="0">
                    <a:pos x="13" y="8"/>
                  </a:cxn>
                  <a:cxn ang="0">
                    <a:pos x="29" y="8"/>
                  </a:cxn>
                  <a:cxn ang="0">
                    <a:pos x="189" y="40"/>
                  </a:cxn>
                  <a:cxn ang="0">
                    <a:pos x="109" y="56"/>
                  </a:cxn>
                  <a:cxn ang="0">
                    <a:pos x="13" y="24"/>
                  </a:cxn>
                  <a:cxn ang="0">
                    <a:pos x="61" y="56"/>
                  </a:cxn>
                  <a:cxn ang="0">
                    <a:pos x="13" y="8"/>
                  </a:cxn>
                </a:cxnLst>
                <a:rect l="0" t="0" r="r" b="b"/>
                <a:pathLst>
                  <a:path w="202" h="59">
                    <a:moveTo>
                      <a:pt x="13" y="8"/>
                    </a:moveTo>
                    <a:cubicBezTo>
                      <a:pt x="8" y="0"/>
                      <a:pt x="0" y="3"/>
                      <a:pt x="29" y="8"/>
                    </a:cubicBezTo>
                    <a:cubicBezTo>
                      <a:pt x="58" y="13"/>
                      <a:pt x="176" y="32"/>
                      <a:pt x="189" y="40"/>
                    </a:cubicBezTo>
                    <a:cubicBezTo>
                      <a:pt x="202" y="48"/>
                      <a:pt x="138" y="59"/>
                      <a:pt x="109" y="56"/>
                    </a:cubicBezTo>
                    <a:cubicBezTo>
                      <a:pt x="80" y="53"/>
                      <a:pt x="21" y="24"/>
                      <a:pt x="13" y="24"/>
                    </a:cubicBezTo>
                    <a:cubicBezTo>
                      <a:pt x="5" y="24"/>
                      <a:pt x="61" y="59"/>
                      <a:pt x="61" y="56"/>
                    </a:cubicBezTo>
                    <a:cubicBezTo>
                      <a:pt x="61" y="53"/>
                      <a:pt x="18" y="16"/>
                      <a:pt x="13" y="8"/>
                    </a:cubicBezTo>
                    <a:close/>
                  </a:path>
                </a:pathLst>
              </a:custGeom>
              <a:solidFill>
                <a:srgbClr val="CC3300"/>
              </a:solidFill>
              <a:ln w="9525" cap="flat" cmpd="sng">
                <a:solidFill>
                  <a:srgbClr val="CC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55" name="Freeform 447"/>
              <p:cNvSpPr>
                <a:spLocks/>
              </p:cNvSpPr>
              <p:nvPr/>
            </p:nvSpPr>
            <p:spPr bwMode="auto">
              <a:xfrm>
                <a:off x="4211" y="2399"/>
                <a:ext cx="202" cy="28"/>
              </a:xfrm>
              <a:custGeom>
                <a:avLst/>
                <a:gdLst/>
                <a:ahLst/>
                <a:cxnLst>
                  <a:cxn ang="0">
                    <a:pos x="13" y="8"/>
                  </a:cxn>
                  <a:cxn ang="0">
                    <a:pos x="29" y="8"/>
                  </a:cxn>
                  <a:cxn ang="0">
                    <a:pos x="189" y="40"/>
                  </a:cxn>
                  <a:cxn ang="0">
                    <a:pos x="109" y="56"/>
                  </a:cxn>
                  <a:cxn ang="0">
                    <a:pos x="13" y="24"/>
                  </a:cxn>
                  <a:cxn ang="0">
                    <a:pos x="61" y="56"/>
                  </a:cxn>
                  <a:cxn ang="0">
                    <a:pos x="13" y="8"/>
                  </a:cxn>
                </a:cxnLst>
                <a:rect l="0" t="0" r="r" b="b"/>
                <a:pathLst>
                  <a:path w="202" h="59">
                    <a:moveTo>
                      <a:pt x="13" y="8"/>
                    </a:moveTo>
                    <a:cubicBezTo>
                      <a:pt x="8" y="0"/>
                      <a:pt x="0" y="3"/>
                      <a:pt x="29" y="8"/>
                    </a:cubicBezTo>
                    <a:cubicBezTo>
                      <a:pt x="58" y="13"/>
                      <a:pt x="176" y="32"/>
                      <a:pt x="189" y="40"/>
                    </a:cubicBezTo>
                    <a:cubicBezTo>
                      <a:pt x="202" y="48"/>
                      <a:pt x="138" y="59"/>
                      <a:pt x="109" y="56"/>
                    </a:cubicBezTo>
                    <a:cubicBezTo>
                      <a:pt x="80" y="53"/>
                      <a:pt x="21" y="24"/>
                      <a:pt x="13" y="24"/>
                    </a:cubicBezTo>
                    <a:cubicBezTo>
                      <a:pt x="5" y="24"/>
                      <a:pt x="61" y="59"/>
                      <a:pt x="61" y="56"/>
                    </a:cubicBezTo>
                    <a:cubicBezTo>
                      <a:pt x="61" y="53"/>
                      <a:pt x="18" y="16"/>
                      <a:pt x="13" y="8"/>
                    </a:cubicBezTo>
                    <a:close/>
                  </a:path>
                </a:pathLst>
              </a:custGeom>
              <a:solidFill>
                <a:srgbClr val="CC3300"/>
              </a:solidFill>
              <a:ln w="9525" cap="flat" cmpd="sng">
                <a:solidFill>
                  <a:srgbClr val="CC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56" name="Freeform 448"/>
              <p:cNvSpPr>
                <a:spLocks/>
              </p:cNvSpPr>
              <p:nvPr/>
            </p:nvSpPr>
            <p:spPr bwMode="auto">
              <a:xfrm rot="1815386">
                <a:off x="4035" y="2575"/>
                <a:ext cx="202" cy="28"/>
              </a:xfrm>
              <a:custGeom>
                <a:avLst/>
                <a:gdLst/>
                <a:ahLst/>
                <a:cxnLst>
                  <a:cxn ang="0">
                    <a:pos x="13" y="8"/>
                  </a:cxn>
                  <a:cxn ang="0">
                    <a:pos x="29" y="8"/>
                  </a:cxn>
                  <a:cxn ang="0">
                    <a:pos x="189" y="40"/>
                  </a:cxn>
                  <a:cxn ang="0">
                    <a:pos x="109" y="56"/>
                  </a:cxn>
                  <a:cxn ang="0">
                    <a:pos x="13" y="24"/>
                  </a:cxn>
                  <a:cxn ang="0">
                    <a:pos x="61" y="56"/>
                  </a:cxn>
                  <a:cxn ang="0">
                    <a:pos x="13" y="8"/>
                  </a:cxn>
                </a:cxnLst>
                <a:rect l="0" t="0" r="r" b="b"/>
                <a:pathLst>
                  <a:path w="202" h="59">
                    <a:moveTo>
                      <a:pt x="13" y="8"/>
                    </a:moveTo>
                    <a:cubicBezTo>
                      <a:pt x="8" y="0"/>
                      <a:pt x="0" y="3"/>
                      <a:pt x="29" y="8"/>
                    </a:cubicBezTo>
                    <a:cubicBezTo>
                      <a:pt x="58" y="13"/>
                      <a:pt x="176" y="32"/>
                      <a:pt x="189" y="40"/>
                    </a:cubicBezTo>
                    <a:cubicBezTo>
                      <a:pt x="202" y="48"/>
                      <a:pt x="138" y="59"/>
                      <a:pt x="109" y="56"/>
                    </a:cubicBezTo>
                    <a:cubicBezTo>
                      <a:pt x="80" y="53"/>
                      <a:pt x="21" y="24"/>
                      <a:pt x="13" y="24"/>
                    </a:cubicBezTo>
                    <a:cubicBezTo>
                      <a:pt x="5" y="24"/>
                      <a:pt x="61" y="59"/>
                      <a:pt x="61" y="56"/>
                    </a:cubicBezTo>
                    <a:cubicBezTo>
                      <a:pt x="61" y="53"/>
                      <a:pt x="18" y="16"/>
                      <a:pt x="13" y="8"/>
                    </a:cubicBezTo>
                    <a:close/>
                  </a:path>
                </a:pathLst>
              </a:custGeom>
              <a:solidFill>
                <a:srgbClr val="CC3300"/>
              </a:solidFill>
              <a:ln w="9525" cap="flat" cmpd="sng">
                <a:solidFill>
                  <a:srgbClr val="CC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57" name="Freeform 449"/>
              <p:cNvSpPr>
                <a:spLocks/>
              </p:cNvSpPr>
              <p:nvPr/>
            </p:nvSpPr>
            <p:spPr bwMode="auto">
              <a:xfrm>
                <a:off x="3975" y="2878"/>
                <a:ext cx="160" cy="139"/>
              </a:xfrm>
              <a:custGeom>
                <a:avLst/>
                <a:gdLst/>
                <a:ahLst/>
                <a:cxnLst>
                  <a:cxn ang="0">
                    <a:pos x="10" y="10"/>
                  </a:cxn>
                  <a:cxn ang="0">
                    <a:pos x="23" y="18"/>
                  </a:cxn>
                  <a:cxn ang="0">
                    <a:pos x="154" y="111"/>
                  </a:cxn>
                  <a:cxn ang="0">
                    <a:pos x="57" y="90"/>
                  </a:cxn>
                  <a:cxn ang="0">
                    <a:pos x="6" y="16"/>
                  </a:cxn>
                  <a:cxn ang="0">
                    <a:pos x="25" y="138"/>
                  </a:cxn>
                  <a:cxn ang="0">
                    <a:pos x="10" y="10"/>
                  </a:cxn>
                </a:cxnLst>
                <a:rect l="0" t="0" r="r" b="b"/>
                <a:pathLst>
                  <a:path w="160" h="139">
                    <a:moveTo>
                      <a:pt x="10" y="10"/>
                    </a:moveTo>
                    <a:cubicBezTo>
                      <a:pt x="7" y="4"/>
                      <a:pt x="0" y="0"/>
                      <a:pt x="23" y="18"/>
                    </a:cubicBezTo>
                    <a:cubicBezTo>
                      <a:pt x="47" y="34"/>
                      <a:pt x="148" y="99"/>
                      <a:pt x="154" y="111"/>
                    </a:cubicBezTo>
                    <a:cubicBezTo>
                      <a:pt x="160" y="123"/>
                      <a:pt x="82" y="106"/>
                      <a:pt x="57" y="90"/>
                    </a:cubicBezTo>
                    <a:cubicBezTo>
                      <a:pt x="32" y="74"/>
                      <a:pt x="11" y="8"/>
                      <a:pt x="6" y="16"/>
                    </a:cubicBezTo>
                    <a:cubicBezTo>
                      <a:pt x="1" y="24"/>
                      <a:pt x="24" y="139"/>
                      <a:pt x="25" y="138"/>
                    </a:cubicBezTo>
                    <a:cubicBezTo>
                      <a:pt x="26" y="137"/>
                      <a:pt x="13" y="37"/>
                      <a:pt x="10" y="10"/>
                    </a:cubicBezTo>
                    <a:close/>
                  </a:path>
                </a:pathLst>
              </a:custGeom>
              <a:solidFill>
                <a:srgbClr val="CC3300"/>
              </a:solidFill>
              <a:ln w="9525" cap="flat" cmpd="sng">
                <a:solidFill>
                  <a:srgbClr val="CC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58" name="Freeform 450"/>
              <p:cNvSpPr>
                <a:spLocks/>
              </p:cNvSpPr>
              <p:nvPr/>
            </p:nvSpPr>
            <p:spPr bwMode="auto">
              <a:xfrm>
                <a:off x="4007" y="2878"/>
                <a:ext cx="160" cy="139"/>
              </a:xfrm>
              <a:custGeom>
                <a:avLst/>
                <a:gdLst/>
                <a:ahLst/>
                <a:cxnLst>
                  <a:cxn ang="0">
                    <a:pos x="10" y="10"/>
                  </a:cxn>
                  <a:cxn ang="0">
                    <a:pos x="23" y="18"/>
                  </a:cxn>
                  <a:cxn ang="0">
                    <a:pos x="154" y="111"/>
                  </a:cxn>
                  <a:cxn ang="0">
                    <a:pos x="57" y="90"/>
                  </a:cxn>
                  <a:cxn ang="0">
                    <a:pos x="6" y="16"/>
                  </a:cxn>
                  <a:cxn ang="0">
                    <a:pos x="25" y="138"/>
                  </a:cxn>
                  <a:cxn ang="0">
                    <a:pos x="10" y="10"/>
                  </a:cxn>
                </a:cxnLst>
                <a:rect l="0" t="0" r="r" b="b"/>
                <a:pathLst>
                  <a:path w="160" h="139">
                    <a:moveTo>
                      <a:pt x="10" y="10"/>
                    </a:moveTo>
                    <a:cubicBezTo>
                      <a:pt x="7" y="4"/>
                      <a:pt x="0" y="0"/>
                      <a:pt x="23" y="18"/>
                    </a:cubicBezTo>
                    <a:cubicBezTo>
                      <a:pt x="47" y="34"/>
                      <a:pt x="148" y="99"/>
                      <a:pt x="154" y="111"/>
                    </a:cubicBezTo>
                    <a:cubicBezTo>
                      <a:pt x="160" y="123"/>
                      <a:pt x="82" y="106"/>
                      <a:pt x="57" y="90"/>
                    </a:cubicBezTo>
                    <a:cubicBezTo>
                      <a:pt x="32" y="74"/>
                      <a:pt x="11" y="8"/>
                      <a:pt x="6" y="16"/>
                    </a:cubicBezTo>
                    <a:cubicBezTo>
                      <a:pt x="1" y="24"/>
                      <a:pt x="24" y="139"/>
                      <a:pt x="25" y="138"/>
                    </a:cubicBezTo>
                    <a:cubicBezTo>
                      <a:pt x="26" y="137"/>
                      <a:pt x="13" y="37"/>
                      <a:pt x="10" y="10"/>
                    </a:cubicBezTo>
                    <a:close/>
                  </a:path>
                </a:pathLst>
              </a:custGeom>
              <a:solidFill>
                <a:srgbClr val="CC3300"/>
              </a:solidFill>
              <a:ln w="9525" cap="flat" cmpd="sng">
                <a:solidFill>
                  <a:srgbClr val="CC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59" name="Freeform 451"/>
              <p:cNvSpPr>
                <a:spLocks/>
              </p:cNvSpPr>
              <p:nvPr/>
            </p:nvSpPr>
            <p:spPr bwMode="auto">
              <a:xfrm>
                <a:off x="4071" y="2686"/>
                <a:ext cx="160" cy="139"/>
              </a:xfrm>
              <a:custGeom>
                <a:avLst/>
                <a:gdLst/>
                <a:ahLst/>
                <a:cxnLst>
                  <a:cxn ang="0">
                    <a:pos x="10" y="10"/>
                  </a:cxn>
                  <a:cxn ang="0">
                    <a:pos x="23" y="18"/>
                  </a:cxn>
                  <a:cxn ang="0">
                    <a:pos x="154" y="111"/>
                  </a:cxn>
                  <a:cxn ang="0">
                    <a:pos x="57" y="90"/>
                  </a:cxn>
                  <a:cxn ang="0">
                    <a:pos x="6" y="16"/>
                  </a:cxn>
                  <a:cxn ang="0">
                    <a:pos x="25" y="138"/>
                  </a:cxn>
                  <a:cxn ang="0">
                    <a:pos x="10" y="10"/>
                  </a:cxn>
                </a:cxnLst>
                <a:rect l="0" t="0" r="r" b="b"/>
                <a:pathLst>
                  <a:path w="160" h="139">
                    <a:moveTo>
                      <a:pt x="10" y="10"/>
                    </a:moveTo>
                    <a:cubicBezTo>
                      <a:pt x="7" y="4"/>
                      <a:pt x="0" y="0"/>
                      <a:pt x="23" y="18"/>
                    </a:cubicBezTo>
                    <a:cubicBezTo>
                      <a:pt x="47" y="34"/>
                      <a:pt x="148" y="99"/>
                      <a:pt x="154" y="111"/>
                    </a:cubicBezTo>
                    <a:cubicBezTo>
                      <a:pt x="160" y="123"/>
                      <a:pt x="82" y="106"/>
                      <a:pt x="57" y="90"/>
                    </a:cubicBezTo>
                    <a:cubicBezTo>
                      <a:pt x="32" y="74"/>
                      <a:pt x="11" y="8"/>
                      <a:pt x="6" y="16"/>
                    </a:cubicBezTo>
                    <a:cubicBezTo>
                      <a:pt x="1" y="24"/>
                      <a:pt x="24" y="139"/>
                      <a:pt x="25" y="138"/>
                    </a:cubicBezTo>
                    <a:cubicBezTo>
                      <a:pt x="26" y="137"/>
                      <a:pt x="13" y="37"/>
                      <a:pt x="10" y="10"/>
                    </a:cubicBezTo>
                    <a:close/>
                  </a:path>
                </a:pathLst>
              </a:custGeom>
              <a:solidFill>
                <a:srgbClr val="CC3300"/>
              </a:solidFill>
              <a:ln w="9525" cap="flat" cmpd="sng">
                <a:solidFill>
                  <a:srgbClr val="CC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</p:grpSp>
        <p:grpSp>
          <p:nvGrpSpPr>
            <p:cNvPr id="28" name="Group 452"/>
            <p:cNvGrpSpPr>
              <a:grpSpLocks/>
            </p:cNvGrpSpPr>
            <p:nvPr/>
          </p:nvGrpSpPr>
          <p:grpSpPr bwMode="auto">
            <a:xfrm rot="-30932527">
              <a:off x="4285" y="928"/>
              <a:ext cx="454" cy="813"/>
              <a:chOff x="3757" y="1584"/>
              <a:chExt cx="1062" cy="1997"/>
            </a:xfrm>
          </p:grpSpPr>
          <p:sp>
            <p:nvSpPr>
              <p:cNvPr id="40" name="Freeform 453"/>
              <p:cNvSpPr>
                <a:spLocks/>
              </p:cNvSpPr>
              <p:nvPr/>
            </p:nvSpPr>
            <p:spPr bwMode="auto">
              <a:xfrm>
                <a:off x="3757" y="1584"/>
                <a:ext cx="1062" cy="1997"/>
              </a:xfrm>
              <a:custGeom>
                <a:avLst/>
                <a:gdLst/>
                <a:ahLst/>
                <a:cxnLst>
                  <a:cxn ang="0">
                    <a:pos x="67" y="1736"/>
                  </a:cxn>
                  <a:cxn ang="0">
                    <a:pos x="531" y="280"/>
                  </a:cxn>
                  <a:cxn ang="0">
                    <a:pos x="739" y="56"/>
                  </a:cxn>
                  <a:cxn ang="0">
                    <a:pos x="1027" y="168"/>
                  </a:cxn>
                  <a:cxn ang="0">
                    <a:pos x="947" y="408"/>
                  </a:cxn>
                  <a:cxn ang="0">
                    <a:pos x="403" y="1384"/>
                  </a:cxn>
                  <a:cxn ang="0">
                    <a:pos x="131" y="1848"/>
                  </a:cxn>
                  <a:cxn ang="0">
                    <a:pos x="67" y="1736"/>
                  </a:cxn>
                </a:cxnLst>
                <a:rect l="0" t="0" r="r" b="b"/>
                <a:pathLst>
                  <a:path w="1062" h="1997">
                    <a:moveTo>
                      <a:pt x="67" y="1736"/>
                    </a:moveTo>
                    <a:cubicBezTo>
                      <a:pt x="134" y="1475"/>
                      <a:pt x="419" y="560"/>
                      <a:pt x="531" y="280"/>
                    </a:cubicBezTo>
                    <a:cubicBezTo>
                      <a:pt x="643" y="0"/>
                      <a:pt x="656" y="75"/>
                      <a:pt x="739" y="56"/>
                    </a:cubicBezTo>
                    <a:cubicBezTo>
                      <a:pt x="822" y="37"/>
                      <a:pt x="992" y="109"/>
                      <a:pt x="1027" y="168"/>
                    </a:cubicBezTo>
                    <a:cubicBezTo>
                      <a:pt x="1062" y="227"/>
                      <a:pt x="1051" y="205"/>
                      <a:pt x="947" y="408"/>
                    </a:cubicBezTo>
                    <a:cubicBezTo>
                      <a:pt x="843" y="611"/>
                      <a:pt x="539" y="1144"/>
                      <a:pt x="403" y="1384"/>
                    </a:cubicBezTo>
                    <a:cubicBezTo>
                      <a:pt x="267" y="1624"/>
                      <a:pt x="190" y="1789"/>
                      <a:pt x="131" y="1848"/>
                    </a:cubicBezTo>
                    <a:cubicBezTo>
                      <a:pt x="72" y="1907"/>
                      <a:pt x="0" y="1997"/>
                      <a:pt x="67" y="1736"/>
                    </a:cubicBezTo>
                    <a:close/>
                  </a:path>
                </a:pathLst>
              </a:custGeom>
              <a:solidFill>
                <a:srgbClr val="FF6600"/>
              </a:solidFill>
              <a:ln w="9525" cap="flat" cmpd="sng">
                <a:solidFill>
                  <a:srgbClr val="CC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41" name="Freeform 454"/>
              <p:cNvSpPr>
                <a:spLocks/>
              </p:cNvSpPr>
              <p:nvPr/>
            </p:nvSpPr>
            <p:spPr bwMode="auto">
              <a:xfrm>
                <a:off x="4499" y="1619"/>
                <a:ext cx="266" cy="141"/>
              </a:xfrm>
              <a:custGeom>
                <a:avLst/>
                <a:gdLst/>
                <a:ahLst/>
                <a:cxnLst>
                  <a:cxn ang="0">
                    <a:pos x="5" y="13"/>
                  </a:cxn>
                  <a:cxn ang="0">
                    <a:pos x="165" y="125"/>
                  </a:cxn>
                  <a:cxn ang="0">
                    <a:pos x="261" y="109"/>
                  </a:cxn>
                  <a:cxn ang="0">
                    <a:pos x="133" y="45"/>
                  </a:cxn>
                  <a:cxn ang="0">
                    <a:pos x="5" y="13"/>
                  </a:cxn>
                </a:cxnLst>
                <a:rect l="0" t="0" r="r" b="b"/>
                <a:pathLst>
                  <a:path w="266" h="141">
                    <a:moveTo>
                      <a:pt x="5" y="13"/>
                    </a:moveTo>
                    <a:cubicBezTo>
                      <a:pt x="10" y="26"/>
                      <a:pt x="122" y="109"/>
                      <a:pt x="165" y="125"/>
                    </a:cubicBezTo>
                    <a:cubicBezTo>
                      <a:pt x="208" y="141"/>
                      <a:pt x="266" y="122"/>
                      <a:pt x="261" y="109"/>
                    </a:cubicBezTo>
                    <a:cubicBezTo>
                      <a:pt x="256" y="96"/>
                      <a:pt x="176" y="58"/>
                      <a:pt x="133" y="45"/>
                    </a:cubicBezTo>
                    <a:cubicBezTo>
                      <a:pt x="90" y="32"/>
                      <a:pt x="0" y="0"/>
                      <a:pt x="5" y="13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 cap="flat" cmpd="sng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42" name="Freeform 455"/>
              <p:cNvSpPr>
                <a:spLocks/>
              </p:cNvSpPr>
              <p:nvPr/>
            </p:nvSpPr>
            <p:spPr bwMode="auto">
              <a:xfrm>
                <a:off x="4307" y="1819"/>
                <a:ext cx="266" cy="192"/>
              </a:xfrm>
              <a:custGeom>
                <a:avLst/>
                <a:gdLst/>
                <a:ahLst/>
                <a:cxnLst>
                  <a:cxn ang="0">
                    <a:pos x="13" y="13"/>
                  </a:cxn>
                  <a:cxn ang="0">
                    <a:pos x="93" y="141"/>
                  </a:cxn>
                  <a:cxn ang="0">
                    <a:pos x="253" y="173"/>
                  </a:cxn>
                  <a:cxn ang="0">
                    <a:pos x="173" y="189"/>
                  </a:cxn>
                  <a:cxn ang="0">
                    <a:pos x="77" y="157"/>
                  </a:cxn>
                  <a:cxn ang="0">
                    <a:pos x="13" y="61"/>
                  </a:cxn>
                  <a:cxn ang="0">
                    <a:pos x="13" y="13"/>
                  </a:cxn>
                </a:cxnLst>
                <a:rect l="0" t="0" r="r" b="b"/>
                <a:pathLst>
                  <a:path w="266" h="192">
                    <a:moveTo>
                      <a:pt x="13" y="13"/>
                    </a:moveTo>
                    <a:cubicBezTo>
                      <a:pt x="26" y="26"/>
                      <a:pt x="53" y="114"/>
                      <a:pt x="93" y="141"/>
                    </a:cubicBezTo>
                    <a:cubicBezTo>
                      <a:pt x="133" y="168"/>
                      <a:pt x="240" y="165"/>
                      <a:pt x="253" y="173"/>
                    </a:cubicBezTo>
                    <a:cubicBezTo>
                      <a:pt x="266" y="181"/>
                      <a:pt x="202" y="192"/>
                      <a:pt x="173" y="189"/>
                    </a:cubicBezTo>
                    <a:cubicBezTo>
                      <a:pt x="144" y="186"/>
                      <a:pt x="104" y="178"/>
                      <a:pt x="77" y="157"/>
                    </a:cubicBezTo>
                    <a:cubicBezTo>
                      <a:pt x="50" y="136"/>
                      <a:pt x="21" y="85"/>
                      <a:pt x="13" y="61"/>
                    </a:cubicBezTo>
                    <a:cubicBezTo>
                      <a:pt x="5" y="37"/>
                      <a:pt x="0" y="0"/>
                      <a:pt x="13" y="13"/>
                    </a:cubicBezTo>
                    <a:close/>
                  </a:path>
                </a:pathLst>
              </a:custGeom>
              <a:solidFill>
                <a:srgbClr val="CC3300"/>
              </a:solidFill>
              <a:ln w="9525" cap="flat" cmpd="sng">
                <a:solidFill>
                  <a:srgbClr val="CC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43" name="Freeform 456"/>
              <p:cNvSpPr>
                <a:spLocks/>
              </p:cNvSpPr>
              <p:nvPr/>
            </p:nvSpPr>
            <p:spPr bwMode="auto">
              <a:xfrm>
                <a:off x="4227" y="2027"/>
                <a:ext cx="266" cy="192"/>
              </a:xfrm>
              <a:custGeom>
                <a:avLst/>
                <a:gdLst/>
                <a:ahLst/>
                <a:cxnLst>
                  <a:cxn ang="0">
                    <a:pos x="13" y="13"/>
                  </a:cxn>
                  <a:cxn ang="0">
                    <a:pos x="93" y="141"/>
                  </a:cxn>
                  <a:cxn ang="0">
                    <a:pos x="253" y="173"/>
                  </a:cxn>
                  <a:cxn ang="0">
                    <a:pos x="173" y="189"/>
                  </a:cxn>
                  <a:cxn ang="0">
                    <a:pos x="77" y="157"/>
                  </a:cxn>
                  <a:cxn ang="0">
                    <a:pos x="13" y="61"/>
                  </a:cxn>
                  <a:cxn ang="0">
                    <a:pos x="13" y="13"/>
                  </a:cxn>
                </a:cxnLst>
                <a:rect l="0" t="0" r="r" b="b"/>
                <a:pathLst>
                  <a:path w="266" h="192">
                    <a:moveTo>
                      <a:pt x="13" y="13"/>
                    </a:moveTo>
                    <a:cubicBezTo>
                      <a:pt x="26" y="26"/>
                      <a:pt x="53" y="114"/>
                      <a:pt x="93" y="141"/>
                    </a:cubicBezTo>
                    <a:cubicBezTo>
                      <a:pt x="133" y="168"/>
                      <a:pt x="240" y="165"/>
                      <a:pt x="253" y="173"/>
                    </a:cubicBezTo>
                    <a:cubicBezTo>
                      <a:pt x="266" y="181"/>
                      <a:pt x="202" y="192"/>
                      <a:pt x="173" y="189"/>
                    </a:cubicBezTo>
                    <a:cubicBezTo>
                      <a:pt x="144" y="186"/>
                      <a:pt x="104" y="178"/>
                      <a:pt x="77" y="157"/>
                    </a:cubicBezTo>
                    <a:cubicBezTo>
                      <a:pt x="50" y="136"/>
                      <a:pt x="21" y="85"/>
                      <a:pt x="13" y="61"/>
                    </a:cubicBezTo>
                    <a:cubicBezTo>
                      <a:pt x="5" y="37"/>
                      <a:pt x="0" y="0"/>
                      <a:pt x="13" y="13"/>
                    </a:cubicBezTo>
                    <a:close/>
                  </a:path>
                </a:pathLst>
              </a:custGeom>
              <a:solidFill>
                <a:srgbClr val="CC3300"/>
              </a:solidFill>
              <a:ln w="9525" cap="flat" cmpd="sng">
                <a:solidFill>
                  <a:srgbClr val="CC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44" name="Freeform 457"/>
              <p:cNvSpPr>
                <a:spLocks/>
              </p:cNvSpPr>
              <p:nvPr/>
            </p:nvSpPr>
            <p:spPr bwMode="auto">
              <a:xfrm>
                <a:off x="4443" y="2112"/>
                <a:ext cx="130" cy="71"/>
              </a:xfrm>
              <a:custGeom>
                <a:avLst/>
                <a:gdLst/>
                <a:ahLst/>
                <a:cxnLst>
                  <a:cxn ang="0">
                    <a:pos x="13" y="8"/>
                  </a:cxn>
                  <a:cxn ang="0">
                    <a:pos x="29" y="8"/>
                  </a:cxn>
                  <a:cxn ang="0">
                    <a:pos x="189" y="40"/>
                  </a:cxn>
                  <a:cxn ang="0">
                    <a:pos x="109" y="56"/>
                  </a:cxn>
                  <a:cxn ang="0">
                    <a:pos x="13" y="24"/>
                  </a:cxn>
                  <a:cxn ang="0">
                    <a:pos x="61" y="56"/>
                  </a:cxn>
                  <a:cxn ang="0">
                    <a:pos x="13" y="8"/>
                  </a:cxn>
                </a:cxnLst>
                <a:rect l="0" t="0" r="r" b="b"/>
                <a:pathLst>
                  <a:path w="202" h="59">
                    <a:moveTo>
                      <a:pt x="13" y="8"/>
                    </a:moveTo>
                    <a:cubicBezTo>
                      <a:pt x="8" y="0"/>
                      <a:pt x="0" y="3"/>
                      <a:pt x="29" y="8"/>
                    </a:cubicBezTo>
                    <a:cubicBezTo>
                      <a:pt x="58" y="13"/>
                      <a:pt x="176" y="32"/>
                      <a:pt x="189" y="40"/>
                    </a:cubicBezTo>
                    <a:cubicBezTo>
                      <a:pt x="202" y="48"/>
                      <a:pt x="138" y="59"/>
                      <a:pt x="109" y="56"/>
                    </a:cubicBezTo>
                    <a:cubicBezTo>
                      <a:pt x="80" y="53"/>
                      <a:pt x="21" y="24"/>
                      <a:pt x="13" y="24"/>
                    </a:cubicBezTo>
                    <a:cubicBezTo>
                      <a:pt x="5" y="24"/>
                      <a:pt x="61" y="59"/>
                      <a:pt x="61" y="56"/>
                    </a:cubicBezTo>
                    <a:cubicBezTo>
                      <a:pt x="61" y="53"/>
                      <a:pt x="18" y="16"/>
                      <a:pt x="13" y="8"/>
                    </a:cubicBezTo>
                    <a:close/>
                  </a:path>
                </a:pathLst>
              </a:custGeom>
              <a:solidFill>
                <a:srgbClr val="CC3300"/>
              </a:solidFill>
              <a:ln w="9525" cap="flat" cmpd="sng">
                <a:solidFill>
                  <a:srgbClr val="CC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45" name="Freeform 458"/>
              <p:cNvSpPr>
                <a:spLocks/>
              </p:cNvSpPr>
              <p:nvPr/>
            </p:nvSpPr>
            <p:spPr bwMode="auto">
              <a:xfrm>
                <a:off x="4211" y="2399"/>
                <a:ext cx="202" cy="28"/>
              </a:xfrm>
              <a:custGeom>
                <a:avLst/>
                <a:gdLst/>
                <a:ahLst/>
                <a:cxnLst>
                  <a:cxn ang="0">
                    <a:pos x="13" y="8"/>
                  </a:cxn>
                  <a:cxn ang="0">
                    <a:pos x="29" y="8"/>
                  </a:cxn>
                  <a:cxn ang="0">
                    <a:pos x="189" y="40"/>
                  </a:cxn>
                  <a:cxn ang="0">
                    <a:pos x="109" y="56"/>
                  </a:cxn>
                  <a:cxn ang="0">
                    <a:pos x="13" y="24"/>
                  </a:cxn>
                  <a:cxn ang="0">
                    <a:pos x="61" y="56"/>
                  </a:cxn>
                  <a:cxn ang="0">
                    <a:pos x="13" y="8"/>
                  </a:cxn>
                </a:cxnLst>
                <a:rect l="0" t="0" r="r" b="b"/>
                <a:pathLst>
                  <a:path w="202" h="59">
                    <a:moveTo>
                      <a:pt x="13" y="8"/>
                    </a:moveTo>
                    <a:cubicBezTo>
                      <a:pt x="8" y="0"/>
                      <a:pt x="0" y="3"/>
                      <a:pt x="29" y="8"/>
                    </a:cubicBezTo>
                    <a:cubicBezTo>
                      <a:pt x="58" y="13"/>
                      <a:pt x="176" y="32"/>
                      <a:pt x="189" y="40"/>
                    </a:cubicBezTo>
                    <a:cubicBezTo>
                      <a:pt x="202" y="48"/>
                      <a:pt x="138" y="59"/>
                      <a:pt x="109" y="56"/>
                    </a:cubicBezTo>
                    <a:cubicBezTo>
                      <a:pt x="80" y="53"/>
                      <a:pt x="21" y="24"/>
                      <a:pt x="13" y="24"/>
                    </a:cubicBezTo>
                    <a:cubicBezTo>
                      <a:pt x="5" y="24"/>
                      <a:pt x="61" y="59"/>
                      <a:pt x="61" y="56"/>
                    </a:cubicBezTo>
                    <a:cubicBezTo>
                      <a:pt x="61" y="53"/>
                      <a:pt x="18" y="16"/>
                      <a:pt x="13" y="8"/>
                    </a:cubicBezTo>
                    <a:close/>
                  </a:path>
                </a:pathLst>
              </a:custGeom>
              <a:solidFill>
                <a:srgbClr val="CC3300"/>
              </a:solidFill>
              <a:ln w="9525" cap="flat" cmpd="sng">
                <a:solidFill>
                  <a:srgbClr val="CC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46" name="Freeform 459"/>
              <p:cNvSpPr>
                <a:spLocks/>
              </p:cNvSpPr>
              <p:nvPr/>
            </p:nvSpPr>
            <p:spPr bwMode="auto">
              <a:xfrm rot="1815386">
                <a:off x="4035" y="2575"/>
                <a:ext cx="202" cy="28"/>
              </a:xfrm>
              <a:custGeom>
                <a:avLst/>
                <a:gdLst/>
                <a:ahLst/>
                <a:cxnLst>
                  <a:cxn ang="0">
                    <a:pos x="13" y="8"/>
                  </a:cxn>
                  <a:cxn ang="0">
                    <a:pos x="29" y="8"/>
                  </a:cxn>
                  <a:cxn ang="0">
                    <a:pos x="189" y="40"/>
                  </a:cxn>
                  <a:cxn ang="0">
                    <a:pos x="109" y="56"/>
                  </a:cxn>
                  <a:cxn ang="0">
                    <a:pos x="13" y="24"/>
                  </a:cxn>
                  <a:cxn ang="0">
                    <a:pos x="61" y="56"/>
                  </a:cxn>
                  <a:cxn ang="0">
                    <a:pos x="13" y="8"/>
                  </a:cxn>
                </a:cxnLst>
                <a:rect l="0" t="0" r="r" b="b"/>
                <a:pathLst>
                  <a:path w="202" h="59">
                    <a:moveTo>
                      <a:pt x="13" y="8"/>
                    </a:moveTo>
                    <a:cubicBezTo>
                      <a:pt x="8" y="0"/>
                      <a:pt x="0" y="3"/>
                      <a:pt x="29" y="8"/>
                    </a:cubicBezTo>
                    <a:cubicBezTo>
                      <a:pt x="58" y="13"/>
                      <a:pt x="176" y="32"/>
                      <a:pt x="189" y="40"/>
                    </a:cubicBezTo>
                    <a:cubicBezTo>
                      <a:pt x="202" y="48"/>
                      <a:pt x="138" y="59"/>
                      <a:pt x="109" y="56"/>
                    </a:cubicBezTo>
                    <a:cubicBezTo>
                      <a:pt x="80" y="53"/>
                      <a:pt x="21" y="24"/>
                      <a:pt x="13" y="24"/>
                    </a:cubicBezTo>
                    <a:cubicBezTo>
                      <a:pt x="5" y="24"/>
                      <a:pt x="61" y="59"/>
                      <a:pt x="61" y="56"/>
                    </a:cubicBezTo>
                    <a:cubicBezTo>
                      <a:pt x="61" y="53"/>
                      <a:pt x="18" y="16"/>
                      <a:pt x="13" y="8"/>
                    </a:cubicBezTo>
                    <a:close/>
                  </a:path>
                </a:pathLst>
              </a:custGeom>
              <a:solidFill>
                <a:srgbClr val="CC3300"/>
              </a:solidFill>
              <a:ln w="9525" cap="flat" cmpd="sng">
                <a:solidFill>
                  <a:srgbClr val="CC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47" name="Freeform 460"/>
              <p:cNvSpPr>
                <a:spLocks/>
              </p:cNvSpPr>
              <p:nvPr/>
            </p:nvSpPr>
            <p:spPr bwMode="auto">
              <a:xfrm>
                <a:off x="3975" y="2878"/>
                <a:ext cx="160" cy="139"/>
              </a:xfrm>
              <a:custGeom>
                <a:avLst/>
                <a:gdLst/>
                <a:ahLst/>
                <a:cxnLst>
                  <a:cxn ang="0">
                    <a:pos x="10" y="10"/>
                  </a:cxn>
                  <a:cxn ang="0">
                    <a:pos x="23" y="18"/>
                  </a:cxn>
                  <a:cxn ang="0">
                    <a:pos x="154" y="111"/>
                  </a:cxn>
                  <a:cxn ang="0">
                    <a:pos x="57" y="90"/>
                  </a:cxn>
                  <a:cxn ang="0">
                    <a:pos x="6" y="16"/>
                  </a:cxn>
                  <a:cxn ang="0">
                    <a:pos x="25" y="138"/>
                  </a:cxn>
                  <a:cxn ang="0">
                    <a:pos x="10" y="10"/>
                  </a:cxn>
                </a:cxnLst>
                <a:rect l="0" t="0" r="r" b="b"/>
                <a:pathLst>
                  <a:path w="160" h="139">
                    <a:moveTo>
                      <a:pt x="10" y="10"/>
                    </a:moveTo>
                    <a:cubicBezTo>
                      <a:pt x="7" y="4"/>
                      <a:pt x="0" y="0"/>
                      <a:pt x="23" y="18"/>
                    </a:cubicBezTo>
                    <a:cubicBezTo>
                      <a:pt x="47" y="34"/>
                      <a:pt x="148" y="99"/>
                      <a:pt x="154" y="111"/>
                    </a:cubicBezTo>
                    <a:cubicBezTo>
                      <a:pt x="160" y="123"/>
                      <a:pt x="82" y="106"/>
                      <a:pt x="57" y="90"/>
                    </a:cubicBezTo>
                    <a:cubicBezTo>
                      <a:pt x="32" y="74"/>
                      <a:pt x="11" y="8"/>
                      <a:pt x="6" y="16"/>
                    </a:cubicBezTo>
                    <a:cubicBezTo>
                      <a:pt x="1" y="24"/>
                      <a:pt x="24" y="139"/>
                      <a:pt x="25" y="138"/>
                    </a:cubicBezTo>
                    <a:cubicBezTo>
                      <a:pt x="26" y="137"/>
                      <a:pt x="13" y="37"/>
                      <a:pt x="10" y="10"/>
                    </a:cubicBezTo>
                    <a:close/>
                  </a:path>
                </a:pathLst>
              </a:custGeom>
              <a:solidFill>
                <a:srgbClr val="CC3300"/>
              </a:solidFill>
              <a:ln w="9525" cap="flat" cmpd="sng">
                <a:solidFill>
                  <a:srgbClr val="CC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48" name="Freeform 461"/>
              <p:cNvSpPr>
                <a:spLocks/>
              </p:cNvSpPr>
              <p:nvPr/>
            </p:nvSpPr>
            <p:spPr bwMode="auto">
              <a:xfrm>
                <a:off x="4007" y="2878"/>
                <a:ext cx="160" cy="139"/>
              </a:xfrm>
              <a:custGeom>
                <a:avLst/>
                <a:gdLst/>
                <a:ahLst/>
                <a:cxnLst>
                  <a:cxn ang="0">
                    <a:pos x="10" y="10"/>
                  </a:cxn>
                  <a:cxn ang="0">
                    <a:pos x="23" y="18"/>
                  </a:cxn>
                  <a:cxn ang="0">
                    <a:pos x="154" y="111"/>
                  </a:cxn>
                  <a:cxn ang="0">
                    <a:pos x="57" y="90"/>
                  </a:cxn>
                  <a:cxn ang="0">
                    <a:pos x="6" y="16"/>
                  </a:cxn>
                  <a:cxn ang="0">
                    <a:pos x="25" y="138"/>
                  </a:cxn>
                  <a:cxn ang="0">
                    <a:pos x="10" y="10"/>
                  </a:cxn>
                </a:cxnLst>
                <a:rect l="0" t="0" r="r" b="b"/>
                <a:pathLst>
                  <a:path w="160" h="139">
                    <a:moveTo>
                      <a:pt x="10" y="10"/>
                    </a:moveTo>
                    <a:cubicBezTo>
                      <a:pt x="7" y="4"/>
                      <a:pt x="0" y="0"/>
                      <a:pt x="23" y="18"/>
                    </a:cubicBezTo>
                    <a:cubicBezTo>
                      <a:pt x="47" y="34"/>
                      <a:pt x="148" y="99"/>
                      <a:pt x="154" y="111"/>
                    </a:cubicBezTo>
                    <a:cubicBezTo>
                      <a:pt x="160" y="123"/>
                      <a:pt x="82" y="106"/>
                      <a:pt x="57" y="90"/>
                    </a:cubicBezTo>
                    <a:cubicBezTo>
                      <a:pt x="32" y="74"/>
                      <a:pt x="11" y="8"/>
                      <a:pt x="6" y="16"/>
                    </a:cubicBezTo>
                    <a:cubicBezTo>
                      <a:pt x="1" y="24"/>
                      <a:pt x="24" y="139"/>
                      <a:pt x="25" y="138"/>
                    </a:cubicBezTo>
                    <a:cubicBezTo>
                      <a:pt x="26" y="137"/>
                      <a:pt x="13" y="37"/>
                      <a:pt x="10" y="10"/>
                    </a:cubicBezTo>
                    <a:close/>
                  </a:path>
                </a:pathLst>
              </a:custGeom>
              <a:solidFill>
                <a:srgbClr val="CC3300"/>
              </a:solidFill>
              <a:ln w="9525" cap="flat" cmpd="sng">
                <a:solidFill>
                  <a:srgbClr val="CC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49" name="Freeform 462"/>
              <p:cNvSpPr>
                <a:spLocks/>
              </p:cNvSpPr>
              <p:nvPr/>
            </p:nvSpPr>
            <p:spPr bwMode="auto">
              <a:xfrm>
                <a:off x="4071" y="2686"/>
                <a:ext cx="160" cy="139"/>
              </a:xfrm>
              <a:custGeom>
                <a:avLst/>
                <a:gdLst/>
                <a:ahLst/>
                <a:cxnLst>
                  <a:cxn ang="0">
                    <a:pos x="10" y="10"/>
                  </a:cxn>
                  <a:cxn ang="0">
                    <a:pos x="23" y="18"/>
                  </a:cxn>
                  <a:cxn ang="0">
                    <a:pos x="154" y="111"/>
                  </a:cxn>
                  <a:cxn ang="0">
                    <a:pos x="57" y="90"/>
                  </a:cxn>
                  <a:cxn ang="0">
                    <a:pos x="6" y="16"/>
                  </a:cxn>
                  <a:cxn ang="0">
                    <a:pos x="25" y="138"/>
                  </a:cxn>
                  <a:cxn ang="0">
                    <a:pos x="10" y="10"/>
                  </a:cxn>
                </a:cxnLst>
                <a:rect l="0" t="0" r="r" b="b"/>
                <a:pathLst>
                  <a:path w="160" h="139">
                    <a:moveTo>
                      <a:pt x="10" y="10"/>
                    </a:moveTo>
                    <a:cubicBezTo>
                      <a:pt x="7" y="4"/>
                      <a:pt x="0" y="0"/>
                      <a:pt x="23" y="18"/>
                    </a:cubicBezTo>
                    <a:cubicBezTo>
                      <a:pt x="47" y="34"/>
                      <a:pt x="148" y="99"/>
                      <a:pt x="154" y="111"/>
                    </a:cubicBezTo>
                    <a:cubicBezTo>
                      <a:pt x="160" y="123"/>
                      <a:pt x="82" y="106"/>
                      <a:pt x="57" y="90"/>
                    </a:cubicBezTo>
                    <a:cubicBezTo>
                      <a:pt x="32" y="74"/>
                      <a:pt x="11" y="8"/>
                      <a:pt x="6" y="16"/>
                    </a:cubicBezTo>
                    <a:cubicBezTo>
                      <a:pt x="1" y="24"/>
                      <a:pt x="24" y="139"/>
                      <a:pt x="25" y="138"/>
                    </a:cubicBezTo>
                    <a:cubicBezTo>
                      <a:pt x="26" y="137"/>
                      <a:pt x="13" y="37"/>
                      <a:pt x="10" y="10"/>
                    </a:cubicBezTo>
                    <a:close/>
                  </a:path>
                </a:pathLst>
              </a:custGeom>
              <a:solidFill>
                <a:srgbClr val="CC3300"/>
              </a:solidFill>
              <a:ln w="9525" cap="flat" cmpd="sng">
                <a:solidFill>
                  <a:srgbClr val="CC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</p:grpSp>
        <p:grpSp>
          <p:nvGrpSpPr>
            <p:cNvPr id="29" name="Group 463"/>
            <p:cNvGrpSpPr>
              <a:grpSpLocks/>
            </p:cNvGrpSpPr>
            <p:nvPr/>
          </p:nvGrpSpPr>
          <p:grpSpPr bwMode="auto">
            <a:xfrm rot="-41702084">
              <a:off x="4381" y="704"/>
              <a:ext cx="454" cy="813"/>
              <a:chOff x="3757" y="1584"/>
              <a:chExt cx="1062" cy="1997"/>
            </a:xfrm>
          </p:grpSpPr>
          <p:sp>
            <p:nvSpPr>
              <p:cNvPr id="30" name="Freeform 464"/>
              <p:cNvSpPr>
                <a:spLocks/>
              </p:cNvSpPr>
              <p:nvPr/>
            </p:nvSpPr>
            <p:spPr bwMode="auto">
              <a:xfrm>
                <a:off x="3757" y="1584"/>
                <a:ext cx="1062" cy="1997"/>
              </a:xfrm>
              <a:custGeom>
                <a:avLst/>
                <a:gdLst/>
                <a:ahLst/>
                <a:cxnLst>
                  <a:cxn ang="0">
                    <a:pos x="67" y="1736"/>
                  </a:cxn>
                  <a:cxn ang="0">
                    <a:pos x="531" y="280"/>
                  </a:cxn>
                  <a:cxn ang="0">
                    <a:pos x="739" y="56"/>
                  </a:cxn>
                  <a:cxn ang="0">
                    <a:pos x="1027" y="168"/>
                  </a:cxn>
                  <a:cxn ang="0">
                    <a:pos x="947" y="408"/>
                  </a:cxn>
                  <a:cxn ang="0">
                    <a:pos x="403" y="1384"/>
                  </a:cxn>
                  <a:cxn ang="0">
                    <a:pos x="131" y="1848"/>
                  </a:cxn>
                  <a:cxn ang="0">
                    <a:pos x="67" y="1736"/>
                  </a:cxn>
                </a:cxnLst>
                <a:rect l="0" t="0" r="r" b="b"/>
                <a:pathLst>
                  <a:path w="1062" h="1997">
                    <a:moveTo>
                      <a:pt x="67" y="1736"/>
                    </a:moveTo>
                    <a:cubicBezTo>
                      <a:pt x="134" y="1475"/>
                      <a:pt x="419" y="560"/>
                      <a:pt x="531" y="280"/>
                    </a:cubicBezTo>
                    <a:cubicBezTo>
                      <a:pt x="643" y="0"/>
                      <a:pt x="656" y="75"/>
                      <a:pt x="739" y="56"/>
                    </a:cubicBezTo>
                    <a:cubicBezTo>
                      <a:pt x="822" y="37"/>
                      <a:pt x="992" y="109"/>
                      <a:pt x="1027" y="168"/>
                    </a:cubicBezTo>
                    <a:cubicBezTo>
                      <a:pt x="1062" y="227"/>
                      <a:pt x="1051" y="205"/>
                      <a:pt x="947" y="408"/>
                    </a:cubicBezTo>
                    <a:cubicBezTo>
                      <a:pt x="843" y="611"/>
                      <a:pt x="539" y="1144"/>
                      <a:pt x="403" y="1384"/>
                    </a:cubicBezTo>
                    <a:cubicBezTo>
                      <a:pt x="267" y="1624"/>
                      <a:pt x="190" y="1789"/>
                      <a:pt x="131" y="1848"/>
                    </a:cubicBezTo>
                    <a:cubicBezTo>
                      <a:pt x="72" y="1907"/>
                      <a:pt x="0" y="1997"/>
                      <a:pt x="67" y="1736"/>
                    </a:cubicBezTo>
                    <a:close/>
                  </a:path>
                </a:pathLst>
              </a:custGeom>
              <a:solidFill>
                <a:srgbClr val="FF6600"/>
              </a:solidFill>
              <a:ln w="9525" cap="flat" cmpd="sng">
                <a:solidFill>
                  <a:srgbClr val="CC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1" name="Freeform 465"/>
              <p:cNvSpPr>
                <a:spLocks/>
              </p:cNvSpPr>
              <p:nvPr/>
            </p:nvSpPr>
            <p:spPr bwMode="auto">
              <a:xfrm>
                <a:off x="4499" y="1619"/>
                <a:ext cx="266" cy="141"/>
              </a:xfrm>
              <a:custGeom>
                <a:avLst/>
                <a:gdLst/>
                <a:ahLst/>
                <a:cxnLst>
                  <a:cxn ang="0">
                    <a:pos x="5" y="13"/>
                  </a:cxn>
                  <a:cxn ang="0">
                    <a:pos x="165" y="125"/>
                  </a:cxn>
                  <a:cxn ang="0">
                    <a:pos x="261" y="109"/>
                  </a:cxn>
                  <a:cxn ang="0">
                    <a:pos x="133" y="45"/>
                  </a:cxn>
                  <a:cxn ang="0">
                    <a:pos x="5" y="13"/>
                  </a:cxn>
                </a:cxnLst>
                <a:rect l="0" t="0" r="r" b="b"/>
                <a:pathLst>
                  <a:path w="266" h="141">
                    <a:moveTo>
                      <a:pt x="5" y="13"/>
                    </a:moveTo>
                    <a:cubicBezTo>
                      <a:pt x="10" y="26"/>
                      <a:pt x="122" y="109"/>
                      <a:pt x="165" y="125"/>
                    </a:cubicBezTo>
                    <a:cubicBezTo>
                      <a:pt x="208" y="141"/>
                      <a:pt x="266" y="122"/>
                      <a:pt x="261" y="109"/>
                    </a:cubicBezTo>
                    <a:cubicBezTo>
                      <a:pt x="256" y="96"/>
                      <a:pt x="176" y="58"/>
                      <a:pt x="133" y="45"/>
                    </a:cubicBezTo>
                    <a:cubicBezTo>
                      <a:pt x="90" y="32"/>
                      <a:pt x="0" y="0"/>
                      <a:pt x="5" y="13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 cap="flat" cmpd="sng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2" name="Freeform 466"/>
              <p:cNvSpPr>
                <a:spLocks/>
              </p:cNvSpPr>
              <p:nvPr/>
            </p:nvSpPr>
            <p:spPr bwMode="auto">
              <a:xfrm>
                <a:off x="4307" y="1819"/>
                <a:ext cx="266" cy="192"/>
              </a:xfrm>
              <a:custGeom>
                <a:avLst/>
                <a:gdLst/>
                <a:ahLst/>
                <a:cxnLst>
                  <a:cxn ang="0">
                    <a:pos x="13" y="13"/>
                  </a:cxn>
                  <a:cxn ang="0">
                    <a:pos x="93" y="141"/>
                  </a:cxn>
                  <a:cxn ang="0">
                    <a:pos x="253" y="173"/>
                  </a:cxn>
                  <a:cxn ang="0">
                    <a:pos x="173" y="189"/>
                  </a:cxn>
                  <a:cxn ang="0">
                    <a:pos x="77" y="157"/>
                  </a:cxn>
                  <a:cxn ang="0">
                    <a:pos x="13" y="61"/>
                  </a:cxn>
                  <a:cxn ang="0">
                    <a:pos x="13" y="13"/>
                  </a:cxn>
                </a:cxnLst>
                <a:rect l="0" t="0" r="r" b="b"/>
                <a:pathLst>
                  <a:path w="266" h="192">
                    <a:moveTo>
                      <a:pt x="13" y="13"/>
                    </a:moveTo>
                    <a:cubicBezTo>
                      <a:pt x="26" y="26"/>
                      <a:pt x="53" y="114"/>
                      <a:pt x="93" y="141"/>
                    </a:cubicBezTo>
                    <a:cubicBezTo>
                      <a:pt x="133" y="168"/>
                      <a:pt x="240" y="165"/>
                      <a:pt x="253" y="173"/>
                    </a:cubicBezTo>
                    <a:cubicBezTo>
                      <a:pt x="266" y="181"/>
                      <a:pt x="202" y="192"/>
                      <a:pt x="173" y="189"/>
                    </a:cubicBezTo>
                    <a:cubicBezTo>
                      <a:pt x="144" y="186"/>
                      <a:pt x="104" y="178"/>
                      <a:pt x="77" y="157"/>
                    </a:cubicBezTo>
                    <a:cubicBezTo>
                      <a:pt x="50" y="136"/>
                      <a:pt x="21" y="85"/>
                      <a:pt x="13" y="61"/>
                    </a:cubicBezTo>
                    <a:cubicBezTo>
                      <a:pt x="5" y="37"/>
                      <a:pt x="0" y="0"/>
                      <a:pt x="13" y="13"/>
                    </a:cubicBezTo>
                    <a:close/>
                  </a:path>
                </a:pathLst>
              </a:custGeom>
              <a:solidFill>
                <a:srgbClr val="CC3300"/>
              </a:solidFill>
              <a:ln w="9525" cap="flat" cmpd="sng">
                <a:solidFill>
                  <a:srgbClr val="CC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3" name="Freeform 467"/>
              <p:cNvSpPr>
                <a:spLocks/>
              </p:cNvSpPr>
              <p:nvPr/>
            </p:nvSpPr>
            <p:spPr bwMode="auto">
              <a:xfrm>
                <a:off x="4227" y="2027"/>
                <a:ext cx="266" cy="192"/>
              </a:xfrm>
              <a:custGeom>
                <a:avLst/>
                <a:gdLst/>
                <a:ahLst/>
                <a:cxnLst>
                  <a:cxn ang="0">
                    <a:pos x="13" y="13"/>
                  </a:cxn>
                  <a:cxn ang="0">
                    <a:pos x="93" y="141"/>
                  </a:cxn>
                  <a:cxn ang="0">
                    <a:pos x="253" y="173"/>
                  </a:cxn>
                  <a:cxn ang="0">
                    <a:pos x="173" y="189"/>
                  </a:cxn>
                  <a:cxn ang="0">
                    <a:pos x="77" y="157"/>
                  </a:cxn>
                  <a:cxn ang="0">
                    <a:pos x="13" y="61"/>
                  </a:cxn>
                  <a:cxn ang="0">
                    <a:pos x="13" y="13"/>
                  </a:cxn>
                </a:cxnLst>
                <a:rect l="0" t="0" r="r" b="b"/>
                <a:pathLst>
                  <a:path w="266" h="192">
                    <a:moveTo>
                      <a:pt x="13" y="13"/>
                    </a:moveTo>
                    <a:cubicBezTo>
                      <a:pt x="26" y="26"/>
                      <a:pt x="53" y="114"/>
                      <a:pt x="93" y="141"/>
                    </a:cubicBezTo>
                    <a:cubicBezTo>
                      <a:pt x="133" y="168"/>
                      <a:pt x="240" y="165"/>
                      <a:pt x="253" y="173"/>
                    </a:cubicBezTo>
                    <a:cubicBezTo>
                      <a:pt x="266" y="181"/>
                      <a:pt x="202" y="192"/>
                      <a:pt x="173" y="189"/>
                    </a:cubicBezTo>
                    <a:cubicBezTo>
                      <a:pt x="144" y="186"/>
                      <a:pt x="104" y="178"/>
                      <a:pt x="77" y="157"/>
                    </a:cubicBezTo>
                    <a:cubicBezTo>
                      <a:pt x="50" y="136"/>
                      <a:pt x="21" y="85"/>
                      <a:pt x="13" y="61"/>
                    </a:cubicBezTo>
                    <a:cubicBezTo>
                      <a:pt x="5" y="37"/>
                      <a:pt x="0" y="0"/>
                      <a:pt x="13" y="13"/>
                    </a:cubicBezTo>
                    <a:close/>
                  </a:path>
                </a:pathLst>
              </a:custGeom>
              <a:solidFill>
                <a:srgbClr val="CC3300"/>
              </a:solidFill>
              <a:ln w="9525" cap="flat" cmpd="sng">
                <a:solidFill>
                  <a:srgbClr val="CC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4" name="Freeform 468"/>
              <p:cNvSpPr>
                <a:spLocks/>
              </p:cNvSpPr>
              <p:nvPr/>
            </p:nvSpPr>
            <p:spPr bwMode="auto">
              <a:xfrm>
                <a:off x="4371" y="2112"/>
                <a:ext cx="202" cy="59"/>
              </a:xfrm>
              <a:custGeom>
                <a:avLst/>
                <a:gdLst/>
                <a:ahLst/>
                <a:cxnLst>
                  <a:cxn ang="0">
                    <a:pos x="13" y="8"/>
                  </a:cxn>
                  <a:cxn ang="0">
                    <a:pos x="29" y="8"/>
                  </a:cxn>
                  <a:cxn ang="0">
                    <a:pos x="189" y="40"/>
                  </a:cxn>
                  <a:cxn ang="0">
                    <a:pos x="109" y="56"/>
                  </a:cxn>
                  <a:cxn ang="0">
                    <a:pos x="13" y="24"/>
                  </a:cxn>
                  <a:cxn ang="0">
                    <a:pos x="61" y="56"/>
                  </a:cxn>
                  <a:cxn ang="0">
                    <a:pos x="13" y="8"/>
                  </a:cxn>
                </a:cxnLst>
                <a:rect l="0" t="0" r="r" b="b"/>
                <a:pathLst>
                  <a:path w="202" h="59">
                    <a:moveTo>
                      <a:pt x="13" y="8"/>
                    </a:moveTo>
                    <a:cubicBezTo>
                      <a:pt x="8" y="0"/>
                      <a:pt x="0" y="3"/>
                      <a:pt x="29" y="8"/>
                    </a:cubicBezTo>
                    <a:cubicBezTo>
                      <a:pt x="58" y="13"/>
                      <a:pt x="176" y="32"/>
                      <a:pt x="189" y="40"/>
                    </a:cubicBezTo>
                    <a:cubicBezTo>
                      <a:pt x="202" y="48"/>
                      <a:pt x="138" y="59"/>
                      <a:pt x="109" y="56"/>
                    </a:cubicBezTo>
                    <a:cubicBezTo>
                      <a:pt x="80" y="53"/>
                      <a:pt x="21" y="24"/>
                      <a:pt x="13" y="24"/>
                    </a:cubicBezTo>
                    <a:cubicBezTo>
                      <a:pt x="5" y="24"/>
                      <a:pt x="61" y="59"/>
                      <a:pt x="61" y="56"/>
                    </a:cubicBezTo>
                    <a:cubicBezTo>
                      <a:pt x="61" y="53"/>
                      <a:pt x="18" y="16"/>
                      <a:pt x="13" y="8"/>
                    </a:cubicBezTo>
                    <a:close/>
                  </a:path>
                </a:pathLst>
              </a:custGeom>
              <a:solidFill>
                <a:srgbClr val="CC3300"/>
              </a:solidFill>
              <a:ln w="9525" cap="flat" cmpd="sng">
                <a:solidFill>
                  <a:srgbClr val="CC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5" name="Freeform 469"/>
              <p:cNvSpPr>
                <a:spLocks/>
              </p:cNvSpPr>
              <p:nvPr/>
            </p:nvSpPr>
            <p:spPr bwMode="auto">
              <a:xfrm>
                <a:off x="4211" y="2399"/>
                <a:ext cx="202" cy="28"/>
              </a:xfrm>
              <a:custGeom>
                <a:avLst/>
                <a:gdLst/>
                <a:ahLst/>
                <a:cxnLst>
                  <a:cxn ang="0">
                    <a:pos x="13" y="8"/>
                  </a:cxn>
                  <a:cxn ang="0">
                    <a:pos x="29" y="8"/>
                  </a:cxn>
                  <a:cxn ang="0">
                    <a:pos x="189" y="40"/>
                  </a:cxn>
                  <a:cxn ang="0">
                    <a:pos x="109" y="56"/>
                  </a:cxn>
                  <a:cxn ang="0">
                    <a:pos x="13" y="24"/>
                  </a:cxn>
                  <a:cxn ang="0">
                    <a:pos x="61" y="56"/>
                  </a:cxn>
                  <a:cxn ang="0">
                    <a:pos x="13" y="8"/>
                  </a:cxn>
                </a:cxnLst>
                <a:rect l="0" t="0" r="r" b="b"/>
                <a:pathLst>
                  <a:path w="202" h="59">
                    <a:moveTo>
                      <a:pt x="13" y="8"/>
                    </a:moveTo>
                    <a:cubicBezTo>
                      <a:pt x="8" y="0"/>
                      <a:pt x="0" y="3"/>
                      <a:pt x="29" y="8"/>
                    </a:cubicBezTo>
                    <a:cubicBezTo>
                      <a:pt x="58" y="13"/>
                      <a:pt x="176" y="32"/>
                      <a:pt x="189" y="40"/>
                    </a:cubicBezTo>
                    <a:cubicBezTo>
                      <a:pt x="202" y="48"/>
                      <a:pt x="138" y="59"/>
                      <a:pt x="109" y="56"/>
                    </a:cubicBezTo>
                    <a:cubicBezTo>
                      <a:pt x="80" y="53"/>
                      <a:pt x="21" y="24"/>
                      <a:pt x="13" y="24"/>
                    </a:cubicBezTo>
                    <a:cubicBezTo>
                      <a:pt x="5" y="24"/>
                      <a:pt x="61" y="59"/>
                      <a:pt x="61" y="56"/>
                    </a:cubicBezTo>
                    <a:cubicBezTo>
                      <a:pt x="61" y="53"/>
                      <a:pt x="18" y="16"/>
                      <a:pt x="13" y="8"/>
                    </a:cubicBezTo>
                    <a:close/>
                  </a:path>
                </a:pathLst>
              </a:custGeom>
              <a:solidFill>
                <a:srgbClr val="CC3300"/>
              </a:solidFill>
              <a:ln w="9525" cap="flat" cmpd="sng">
                <a:solidFill>
                  <a:srgbClr val="CC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6" name="Freeform 470"/>
              <p:cNvSpPr>
                <a:spLocks/>
              </p:cNvSpPr>
              <p:nvPr/>
            </p:nvSpPr>
            <p:spPr bwMode="auto">
              <a:xfrm rot="1815386">
                <a:off x="4035" y="2575"/>
                <a:ext cx="202" cy="28"/>
              </a:xfrm>
              <a:custGeom>
                <a:avLst/>
                <a:gdLst/>
                <a:ahLst/>
                <a:cxnLst>
                  <a:cxn ang="0">
                    <a:pos x="13" y="8"/>
                  </a:cxn>
                  <a:cxn ang="0">
                    <a:pos x="29" y="8"/>
                  </a:cxn>
                  <a:cxn ang="0">
                    <a:pos x="189" y="40"/>
                  </a:cxn>
                  <a:cxn ang="0">
                    <a:pos x="109" y="56"/>
                  </a:cxn>
                  <a:cxn ang="0">
                    <a:pos x="13" y="24"/>
                  </a:cxn>
                  <a:cxn ang="0">
                    <a:pos x="61" y="56"/>
                  </a:cxn>
                  <a:cxn ang="0">
                    <a:pos x="13" y="8"/>
                  </a:cxn>
                </a:cxnLst>
                <a:rect l="0" t="0" r="r" b="b"/>
                <a:pathLst>
                  <a:path w="202" h="59">
                    <a:moveTo>
                      <a:pt x="13" y="8"/>
                    </a:moveTo>
                    <a:cubicBezTo>
                      <a:pt x="8" y="0"/>
                      <a:pt x="0" y="3"/>
                      <a:pt x="29" y="8"/>
                    </a:cubicBezTo>
                    <a:cubicBezTo>
                      <a:pt x="58" y="13"/>
                      <a:pt x="176" y="32"/>
                      <a:pt x="189" y="40"/>
                    </a:cubicBezTo>
                    <a:cubicBezTo>
                      <a:pt x="202" y="48"/>
                      <a:pt x="138" y="59"/>
                      <a:pt x="109" y="56"/>
                    </a:cubicBezTo>
                    <a:cubicBezTo>
                      <a:pt x="80" y="53"/>
                      <a:pt x="21" y="24"/>
                      <a:pt x="13" y="24"/>
                    </a:cubicBezTo>
                    <a:cubicBezTo>
                      <a:pt x="5" y="24"/>
                      <a:pt x="61" y="59"/>
                      <a:pt x="61" y="56"/>
                    </a:cubicBezTo>
                    <a:cubicBezTo>
                      <a:pt x="61" y="53"/>
                      <a:pt x="18" y="16"/>
                      <a:pt x="13" y="8"/>
                    </a:cubicBezTo>
                    <a:close/>
                  </a:path>
                </a:pathLst>
              </a:custGeom>
              <a:solidFill>
                <a:srgbClr val="CC3300"/>
              </a:solidFill>
              <a:ln w="9525" cap="flat" cmpd="sng">
                <a:solidFill>
                  <a:srgbClr val="CC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7" name="Freeform 471"/>
              <p:cNvSpPr>
                <a:spLocks/>
              </p:cNvSpPr>
              <p:nvPr/>
            </p:nvSpPr>
            <p:spPr bwMode="auto">
              <a:xfrm>
                <a:off x="3975" y="2878"/>
                <a:ext cx="160" cy="139"/>
              </a:xfrm>
              <a:custGeom>
                <a:avLst/>
                <a:gdLst/>
                <a:ahLst/>
                <a:cxnLst>
                  <a:cxn ang="0">
                    <a:pos x="10" y="10"/>
                  </a:cxn>
                  <a:cxn ang="0">
                    <a:pos x="23" y="18"/>
                  </a:cxn>
                  <a:cxn ang="0">
                    <a:pos x="154" y="111"/>
                  </a:cxn>
                  <a:cxn ang="0">
                    <a:pos x="57" y="90"/>
                  </a:cxn>
                  <a:cxn ang="0">
                    <a:pos x="6" y="16"/>
                  </a:cxn>
                  <a:cxn ang="0">
                    <a:pos x="25" y="138"/>
                  </a:cxn>
                  <a:cxn ang="0">
                    <a:pos x="10" y="10"/>
                  </a:cxn>
                </a:cxnLst>
                <a:rect l="0" t="0" r="r" b="b"/>
                <a:pathLst>
                  <a:path w="160" h="139">
                    <a:moveTo>
                      <a:pt x="10" y="10"/>
                    </a:moveTo>
                    <a:cubicBezTo>
                      <a:pt x="7" y="4"/>
                      <a:pt x="0" y="0"/>
                      <a:pt x="23" y="18"/>
                    </a:cubicBezTo>
                    <a:cubicBezTo>
                      <a:pt x="47" y="34"/>
                      <a:pt x="148" y="99"/>
                      <a:pt x="154" y="111"/>
                    </a:cubicBezTo>
                    <a:cubicBezTo>
                      <a:pt x="160" y="123"/>
                      <a:pt x="82" y="106"/>
                      <a:pt x="57" y="90"/>
                    </a:cubicBezTo>
                    <a:cubicBezTo>
                      <a:pt x="32" y="74"/>
                      <a:pt x="11" y="8"/>
                      <a:pt x="6" y="16"/>
                    </a:cubicBezTo>
                    <a:cubicBezTo>
                      <a:pt x="1" y="24"/>
                      <a:pt x="24" y="139"/>
                      <a:pt x="25" y="138"/>
                    </a:cubicBezTo>
                    <a:cubicBezTo>
                      <a:pt x="26" y="137"/>
                      <a:pt x="13" y="37"/>
                      <a:pt x="10" y="10"/>
                    </a:cubicBezTo>
                    <a:close/>
                  </a:path>
                </a:pathLst>
              </a:custGeom>
              <a:solidFill>
                <a:srgbClr val="CC3300"/>
              </a:solidFill>
              <a:ln w="9525" cap="flat" cmpd="sng">
                <a:solidFill>
                  <a:srgbClr val="CC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8" name="Freeform 472"/>
              <p:cNvSpPr>
                <a:spLocks/>
              </p:cNvSpPr>
              <p:nvPr/>
            </p:nvSpPr>
            <p:spPr bwMode="auto">
              <a:xfrm>
                <a:off x="4007" y="2878"/>
                <a:ext cx="160" cy="139"/>
              </a:xfrm>
              <a:custGeom>
                <a:avLst/>
                <a:gdLst/>
                <a:ahLst/>
                <a:cxnLst>
                  <a:cxn ang="0">
                    <a:pos x="10" y="10"/>
                  </a:cxn>
                  <a:cxn ang="0">
                    <a:pos x="23" y="18"/>
                  </a:cxn>
                  <a:cxn ang="0">
                    <a:pos x="154" y="111"/>
                  </a:cxn>
                  <a:cxn ang="0">
                    <a:pos x="57" y="90"/>
                  </a:cxn>
                  <a:cxn ang="0">
                    <a:pos x="6" y="16"/>
                  </a:cxn>
                  <a:cxn ang="0">
                    <a:pos x="25" y="138"/>
                  </a:cxn>
                  <a:cxn ang="0">
                    <a:pos x="10" y="10"/>
                  </a:cxn>
                </a:cxnLst>
                <a:rect l="0" t="0" r="r" b="b"/>
                <a:pathLst>
                  <a:path w="160" h="139">
                    <a:moveTo>
                      <a:pt x="10" y="10"/>
                    </a:moveTo>
                    <a:cubicBezTo>
                      <a:pt x="7" y="4"/>
                      <a:pt x="0" y="0"/>
                      <a:pt x="23" y="18"/>
                    </a:cubicBezTo>
                    <a:cubicBezTo>
                      <a:pt x="47" y="34"/>
                      <a:pt x="148" y="99"/>
                      <a:pt x="154" y="111"/>
                    </a:cubicBezTo>
                    <a:cubicBezTo>
                      <a:pt x="160" y="123"/>
                      <a:pt x="82" y="106"/>
                      <a:pt x="57" y="90"/>
                    </a:cubicBezTo>
                    <a:cubicBezTo>
                      <a:pt x="32" y="74"/>
                      <a:pt x="11" y="8"/>
                      <a:pt x="6" y="16"/>
                    </a:cubicBezTo>
                    <a:cubicBezTo>
                      <a:pt x="1" y="24"/>
                      <a:pt x="24" y="139"/>
                      <a:pt x="25" y="138"/>
                    </a:cubicBezTo>
                    <a:cubicBezTo>
                      <a:pt x="26" y="137"/>
                      <a:pt x="13" y="37"/>
                      <a:pt x="10" y="10"/>
                    </a:cubicBezTo>
                    <a:close/>
                  </a:path>
                </a:pathLst>
              </a:custGeom>
              <a:solidFill>
                <a:srgbClr val="CC3300"/>
              </a:solidFill>
              <a:ln w="9525" cap="flat" cmpd="sng">
                <a:solidFill>
                  <a:srgbClr val="CC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9" name="Freeform 473"/>
              <p:cNvSpPr>
                <a:spLocks/>
              </p:cNvSpPr>
              <p:nvPr/>
            </p:nvSpPr>
            <p:spPr bwMode="auto">
              <a:xfrm>
                <a:off x="4071" y="2686"/>
                <a:ext cx="160" cy="139"/>
              </a:xfrm>
              <a:custGeom>
                <a:avLst/>
                <a:gdLst/>
                <a:ahLst/>
                <a:cxnLst>
                  <a:cxn ang="0">
                    <a:pos x="10" y="10"/>
                  </a:cxn>
                  <a:cxn ang="0">
                    <a:pos x="23" y="18"/>
                  </a:cxn>
                  <a:cxn ang="0">
                    <a:pos x="154" y="111"/>
                  </a:cxn>
                  <a:cxn ang="0">
                    <a:pos x="57" y="90"/>
                  </a:cxn>
                  <a:cxn ang="0">
                    <a:pos x="6" y="16"/>
                  </a:cxn>
                  <a:cxn ang="0">
                    <a:pos x="25" y="138"/>
                  </a:cxn>
                  <a:cxn ang="0">
                    <a:pos x="10" y="10"/>
                  </a:cxn>
                </a:cxnLst>
                <a:rect l="0" t="0" r="r" b="b"/>
                <a:pathLst>
                  <a:path w="160" h="139">
                    <a:moveTo>
                      <a:pt x="10" y="10"/>
                    </a:moveTo>
                    <a:cubicBezTo>
                      <a:pt x="7" y="4"/>
                      <a:pt x="0" y="0"/>
                      <a:pt x="23" y="18"/>
                    </a:cubicBezTo>
                    <a:cubicBezTo>
                      <a:pt x="47" y="34"/>
                      <a:pt x="148" y="99"/>
                      <a:pt x="154" y="111"/>
                    </a:cubicBezTo>
                    <a:cubicBezTo>
                      <a:pt x="160" y="123"/>
                      <a:pt x="82" y="106"/>
                      <a:pt x="57" y="90"/>
                    </a:cubicBezTo>
                    <a:cubicBezTo>
                      <a:pt x="32" y="74"/>
                      <a:pt x="11" y="8"/>
                      <a:pt x="6" y="16"/>
                    </a:cubicBezTo>
                    <a:cubicBezTo>
                      <a:pt x="1" y="24"/>
                      <a:pt x="24" y="139"/>
                      <a:pt x="25" y="138"/>
                    </a:cubicBezTo>
                    <a:cubicBezTo>
                      <a:pt x="26" y="137"/>
                      <a:pt x="13" y="37"/>
                      <a:pt x="10" y="10"/>
                    </a:cubicBezTo>
                    <a:close/>
                  </a:path>
                </a:pathLst>
              </a:custGeom>
              <a:solidFill>
                <a:srgbClr val="CC3300"/>
              </a:solidFill>
              <a:ln w="9525" cap="flat" cmpd="sng">
                <a:solidFill>
                  <a:srgbClr val="CC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</p:grpSp>
      </p:grpSp>
      <p:grpSp>
        <p:nvGrpSpPr>
          <p:cNvPr id="178" name="Group 273"/>
          <p:cNvGrpSpPr>
            <a:grpSpLocks/>
          </p:cNvGrpSpPr>
          <p:nvPr/>
        </p:nvGrpSpPr>
        <p:grpSpPr bwMode="auto">
          <a:xfrm>
            <a:off x="5857884" y="214290"/>
            <a:ext cx="2428892" cy="1071570"/>
            <a:chOff x="192" y="2496"/>
            <a:chExt cx="2284" cy="1732"/>
          </a:xfrm>
        </p:grpSpPr>
        <p:grpSp>
          <p:nvGrpSpPr>
            <p:cNvPr id="179" name="Group 205"/>
            <p:cNvGrpSpPr>
              <a:grpSpLocks/>
            </p:cNvGrpSpPr>
            <p:nvPr/>
          </p:nvGrpSpPr>
          <p:grpSpPr bwMode="auto">
            <a:xfrm rot="-25649421">
              <a:off x="877" y="2461"/>
              <a:ext cx="508" cy="621"/>
              <a:chOff x="1212" y="1157"/>
              <a:chExt cx="508" cy="621"/>
            </a:xfrm>
          </p:grpSpPr>
          <p:sp>
            <p:nvSpPr>
              <p:cNvPr id="296" name="Freeform 206"/>
              <p:cNvSpPr>
                <a:spLocks/>
              </p:cNvSpPr>
              <p:nvPr/>
            </p:nvSpPr>
            <p:spPr bwMode="auto">
              <a:xfrm>
                <a:off x="1488" y="1248"/>
                <a:ext cx="144" cy="192"/>
              </a:xfrm>
              <a:custGeom>
                <a:avLst/>
                <a:gdLst/>
                <a:ahLst/>
                <a:cxnLst>
                  <a:cxn ang="0">
                    <a:pos x="0" y="192"/>
                  </a:cxn>
                  <a:cxn ang="0">
                    <a:pos x="48" y="48"/>
                  </a:cxn>
                  <a:cxn ang="0">
                    <a:pos x="144" y="0"/>
                  </a:cxn>
                </a:cxnLst>
                <a:rect l="0" t="0" r="r" b="b"/>
                <a:pathLst>
                  <a:path w="144" h="192">
                    <a:moveTo>
                      <a:pt x="0" y="192"/>
                    </a:moveTo>
                    <a:cubicBezTo>
                      <a:pt x="12" y="136"/>
                      <a:pt x="24" y="80"/>
                      <a:pt x="48" y="48"/>
                    </a:cubicBezTo>
                    <a:cubicBezTo>
                      <a:pt x="72" y="16"/>
                      <a:pt x="108" y="8"/>
                      <a:pt x="144" y="0"/>
                    </a:cubicBezTo>
                  </a:path>
                </a:pathLst>
              </a:custGeom>
              <a:noFill/>
              <a:ln w="28575" cap="flat" cmpd="sng">
                <a:solidFill>
                  <a:schemeClr val="tx2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297" name="Freeform 207"/>
              <p:cNvSpPr>
                <a:spLocks/>
              </p:cNvSpPr>
              <p:nvPr/>
            </p:nvSpPr>
            <p:spPr bwMode="auto">
              <a:xfrm flipH="1">
                <a:off x="1212" y="1362"/>
                <a:ext cx="508" cy="416"/>
              </a:xfrm>
              <a:custGeom>
                <a:avLst/>
                <a:gdLst/>
                <a:ahLst/>
                <a:cxnLst>
                  <a:cxn ang="0">
                    <a:pos x="17" y="112"/>
                  </a:cxn>
                  <a:cxn ang="0">
                    <a:pos x="35" y="265"/>
                  </a:cxn>
                  <a:cxn ang="0">
                    <a:pos x="227" y="400"/>
                  </a:cxn>
                  <a:cxn ang="0">
                    <a:pos x="293" y="361"/>
                  </a:cxn>
                  <a:cxn ang="0">
                    <a:pos x="404" y="358"/>
                  </a:cxn>
                  <a:cxn ang="0">
                    <a:pos x="508" y="140"/>
                  </a:cxn>
                  <a:cxn ang="0">
                    <a:pos x="407" y="22"/>
                  </a:cxn>
                  <a:cxn ang="0">
                    <a:pos x="281" y="10"/>
                  </a:cxn>
                  <a:cxn ang="0">
                    <a:pos x="206" y="43"/>
                  </a:cxn>
                  <a:cxn ang="0">
                    <a:pos x="110" y="19"/>
                  </a:cxn>
                  <a:cxn ang="0">
                    <a:pos x="17" y="112"/>
                  </a:cxn>
                </a:cxnLst>
                <a:rect l="0" t="0" r="r" b="b"/>
                <a:pathLst>
                  <a:path w="508" h="416">
                    <a:moveTo>
                      <a:pt x="17" y="112"/>
                    </a:moveTo>
                    <a:cubicBezTo>
                      <a:pt x="5" y="153"/>
                      <a:pt x="0" y="217"/>
                      <a:pt x="35" y="265"/>
                    </a:cubicBezTo>
                    <a:cubicBezTo>
                      <a:pt x="70" y="313"/>
                      <a:pt x="184" y="384"/>
                      <a:pt x="227" y="400"/>
                    </a:cubicBezTo>
                    <a:cubicBezTo>
                      <a:pt x="270" y="416"/>
                      <a:pt x="264" y="368"/>
                      <a:pt x="293" y="361"/>
                    </a:cubicBezTo>
                    <a:cubicBezTo>
                      <a:pt x="322" y="354"/>
                      <a:pt x="368" y="395"/>
                      <a:pt x="404" y="358"/>
                    </a:cubicBezTo>
                    <a:cubicBezTo>
                      <a:pt x="440" y="321"/>
                      <a:pt x="508" y="196"/>
                      <a:pt x="508" y="140"/>
                    </a:cubicBezTo>
                    <a:cubicBezTo>
                      <a:pt x="508" y="84"/>
                      <a:pt x="445" y="44"/>
                      <a:pt x="407" y="22"/>
                    </a:cubicBezTo>
                    <a:cubicBezTo>
                      <a:pt x="369" y="0"/>
                      <a:pt x="314" y="7"/>
                      <a:pt x="281" y="10"/>
                    </a:cubicBezTo>
                    <a:cubicBezTo>
                      <a:pt x="248" y="13"/>
                      <a:pt x="234" y="42"/>
                      <a:pt x="206" y="43"/>
                    </a:cubicBezTo>
                    <a:cubicBezTo>
                      <a:pt x="178" y="44"/>
                      <a:pt x="142" y="7"/>
                      <a:pt x="110" y="19"/>
                    </a:cubicBezTo>
                    <a:cubicBezTo>
                      <a:pt x="78" y="31"/>
                      <a:pt x="31" y="70"/>
                      <a:pt x="17" y="11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rgbClr val="FF0000"/>
                  </a:gs>
                </a:gsLst>
                <a:path path="rect">
                  <a:fillToRect l="50000" t="50000" r="50000" b="50000"/>
                </a:path>
              </a:gra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298" name="Freeform 208"/>
              <p:cNvSpPr>
                <a:spLocks/>
              </p:cNvSpPr>
              <p:nvPr/>
            </p:nvSpPr>
            <p:spPr bwMode="auto">
              <a:xfrm>
                <a:off x="1248" y="1392"/>
                <a:ext cx="296" cy="258"/>
              </a:xfrm>
              <a:custGeom>
                <a:avLst/>
                <a:gdLst/>
                <a:ahLst/>
                <a:cxnLst>
                  <a:cxn ang="0">
                    <a:pos x="188" y="41"/>
                  </a:cxn>
                  <a:cxn ang="0">
                    <a:pos x="44" y="9"/>
                  </a:cxn>
                  <a:cxn ang="0">
                    <a:pos x="4" y="97"/>
                  </a:cxn>
                  <a:cxn ang="0">
                    <a:pos x="68" y="193"/>
                  </a:cxn>
                  <a:cxn ang="0">
                    <a:pos x="252" y="209"/>
                  </a:cxn>
                  <a:cxn ang="0">
                    <a:pos x="284" y="137"/>
                  </a:cxn>
                  <a:cxn ang="0">
                    <a:pos x="188" y="41"/>
                  </a:cxn>
                </a:cxnLst>
                <a:rect l="0" t="0" r="r" b="b"/>
                <a:pathLst>
                  <a:path w="288" h="218">
                    <a:moveTo>
                      <a:pt x="188" y="41"/>
                    </a:moveTo>
                    <a:cubicBezTo>
                      <a:pt x="148" y="20"/>
                      <a:pt x="75" y="0"/>
                      <a:pt x="44" y="9"/>
                    </a:cubicBezTo>
                    <a:cubicBezTo>
                      <a:pt x="13" y="18"/>
                      <a:pt x="0" y="66"/>
                      <a:pt x="4" y="97"/>
                    </a:cubicBezTo>
                    <a:cubicBezTo>
                      <a:pt x="8" y="128"/>
                      <a:pt x="27" y="174"/>
                      <a:pt x="68" y="193"/>
                    </a:cubicBezTo>
                    <a:cubicBezTo>
                      <a:pt x="109" y="212"/>
                      <a:pt x="216" y="218"/>
                      <a:pt x="252" y="209"/>
                    </a:cubicBezTo>
                    <a:cubicBezTo>
                      <a:pt x="288" y="200"/>
                      <a:pt x="288" y="162"/>
                      <a:pt x="284" y="137"/>
                    </a:cubicBezTo>
                    <a:cubicBezTo>
                      <a:pt x="280" y="112"/>
                      <a:pt x="228" y="62"/>
                      <a:pt x="188" y="41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3300"/>
                  </a:gs>
                </a:gsLst>
                <a:path path="rect">
                  <a:fillToRect l="50000" t="50000" r="50000" b="50000"/>
                </a:path>
              </a:gradFill>
              <a:ln w="9525" cap="flat" cmpd="sng">
                <a:noFill/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299" name="Freeform 209"/>
              <p:cNvSpPr>
                <a:spLocks/>
              </p:cNvSpPr>
              <p:nvPr/>
            </p:nvSpPr>
            <p:spPr bwMode="auto">
              <a:xfrm flipH="1">
                <a:off x="1406" y="1723"/>
                <a:ext cx="36" cy="18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21" y="18"/>
                  </a:cxn>
                  <a:cxn ang="0">
                    <a:pos x="36" y="0"/>
                  </a:cxn>
                  <a:cxn ang="0">
                    <a:pos x="0" y="9"/>
                  </a:cxn>
                </a:cxnLst>
                <a:rect l="0" t="0" r="r" b="b"/>
                <a:pathLst>
                  <a:path w="36" h="18">
                    <a:moveTo>
                      <a:pt x="0" y="9"/>
                    </a:moveTo>
                    <a:lnTo>
                      <a:pt x="21" y="18"/>
                    </a:lnTo>
                    <a:lnTo>
                      <a:pt x="36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chemeClr val="tx1"/>
              </a:solidFill>
              <a:ln w="127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grpSp>
            <p:nvGrpSpPr>
              <p:cNvPr id="300" name="Group 210"/>
              <p:cNvGrpSpPr>
                <a:grpSpLocks/>
              </p:cNvGrpSpPr>
              <p:nvPr/>
            </p:nvGrpSpPr>
            <p:grpSpPr bwMode="auto">
              <a:xfrm rot="1797044">
                <a:off x="1245" y="1157"/>
                <a:ext cx="353" cy="180"/>
                <a:chOff x="3144" y="3204"/>
                <a:chExt cx="867" cy="623"/>
              </a:xfrm>
            </p:grpSpPr>
            <p:grpSp>
              <p:nvGrpSpPr>
                <p:cNvPr id="301" name="Group 211"/>
                <p:cNvGrpSpPr>
                  <a:grpSpLocks/>
                </p:cNvGrpSpPr>
                <p:nvPr/>
              </p:nvGrpSpPr>
              <p:grpSpPr bwMode="auto">
                <a:xfrm>
                  <a:off x="3144" y="3204"/>
                  <a:ext cx="867" cy="623"/>
                  <a:chOff x="3144" y="3204"/>
                  <a:chExt cx="867" cy="623"/>
                </a:xfrm>
              </p:grpSpPr>
              <p:sp>
                <p:nvSpPr>
                  <p:cNvPr id="307" name="Freeform 212"/>
                  <p:cNvSpPr>
                    <a:spLocks/>
                  </p:cNvSpPr>
                  <p:nvPr/>
                </p:nvSpPr>
                <p:spPr bwMode="auto">
                  <a:xfrm>
                    <a:off x="3144" y="3204"/>
                    <a:ext cx="848" cy="308"/>
                  </a:xfrm>
                  <a:custGeom>
                    <a:avLst/>
                    <a:gdLst/>
                    <a:ahLst/>
                    <a:cxnLst>
                      <a:cxn ang="0">
                        <a:pos x="848" y="300"/>
                      </a:cxn>
                      <a:cxn ang="0">
                        <a:pos x="704" y="76"/>
                      </a:cxn>
                      <a:cxn ang="0">
                        <a:pos x="576" y="4"/>
                      </a:cxn>
                      <a:cxn ang="0">
                        <a:pos x="376" y="52"/>
                      </a:cxn>
                      <a:cxn ang="0">
                        <a:pos x="0" y="308"/>
                      </a:cxn>
                    </a:cxnLst>
                    <a:rect l="0" t="0" r="r" b="b"/>
                    <a:pathLst>
                      <a:path w="848" h="308">
                        <a:moveTo>
                          <a:pt x="848" y="300"/>
                        </a:moveTo>
                        <a:cubicBezTo>
                          <a:pt x="824" y="263"/>
                          <a:pt x="749" y="125"/>
                          <a:pt x="704" y="76"/>
                        </a:cubicBezTo>
                        <a:cubicBezTo>
                          <a:pt x="659" y="27"/>
                          <a:pt x="631" y="8"/>
                          <a:pt x="576" y="4"/>
                        </a:cubicBezTo>
                        <a:cubicBezTo>
                          <a:pt x="521" y="0"/>
                          <a:pt x="472" y="1"/>
                          <a:pt x="376" y="52"/>
                        </a:cubicBezTo>
                        <a:cubicBezTo>
                          <a:pt x="280" y="103"/>
                          <a:pt x="78" y="255"/>
                          <a:pt x="0" y="308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66FF66"/>
                      </a:gs>
                      <a:gs pos="100000">
                        <a:srgbClr val="0099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 cap="flat" cmpd="sng">
                    <a:solidFill>
                      <a:srgbClr val="0099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308" name="Freeform 213"/>
                  <p:cNvSpPr>
                    <a:spLocks/>
                  </p:cNvSpPr>
                  <p:nvPr/>
                </p:nvSpPr>
                <p:spPr bwMode="auto">
                  <a:xfrm>
                    <a:off x="3144" y="3420"/>
                    <a:ext cx="867" cy="407"/>
                  </a:xfrm>
                  <a:custGeom>
                    <a:avLst/>
                    <a:gdLst/>
                    <a:ahLst/>
                    <a:cxnLst>
                      <a:cxn ang="0">
                        <a:pos x="0" y="92"/>
                      </a:cxn>
                      <a:cxn ang="0">
                        <a:pos x="552" y="380"/>
                      </a:cxn>
                      <a:cxn ang="0">
                        <a:pos x="832" y="252"/>
                      </a:cxn>
                      <a:cxn ang="0">
                        <a:pos x="760" y="28"/>
                      </a:cxn>
                      <a:cxn ang="0">
                        <a:pos x="232" y="84"/>
                      </a:cxn>
                    </a:cxnLst>
                    <a:rect l="0" t="0" r="r" b="b"/>
                    <a:pathLst>
                      <a:path w="867" h="407">
                        <a:moveTo>
                          <a:pt x="0" y="92"/>
                        </a:moveTo>
                        <a:cubicBezTo>
                          <a:pt x="206" y="222"/>
                          <a:pt x="413" y="353"/>
                          <a:pt x="552" y="380"/>
                        </a:cubicBezTo>
                        <a:cubicBezTo>
                          <a:pt x="691" y="407"/>
                          <a:pt x="797" y="311"/>
                          <a:pt x="832" y="252"/>
                        </a:cubicBezTo>
                        <a:cubicBezTo>
                          <a:pt x="867" y="193"/>
                          <a:pt x="860" y="56"/>
                          <a:pt x="760" y="28"/>
                        </a:cubicBezTo>
                        <a:cubicBezTo>
                          <a:pt x="660" y="0"/>
                          <a:pt x="446" y="42"/>
                          <a:pt x="232" y="84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66FF66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 cap="flat" cmpd="sng">
                    <a:solidFill>
                      <a:srgbClr val="0099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</p:grpSp>
            <p:sp>
              <p:nvSpPr>
                <p:cNvPr id="302" name="Freeform 214"/>
                <p:cNvSpPr>
                  <a:spLocks/>
                </p:cNvSpPr>
                <p:nvPr/>
              </p:nvSpPr>
              <p:spPr bwMode="auto">
                <a:xfrm>
                  <a:off x="3808" y="3440"/>
                  <a:ext cx="87" cy="288"/>
                </a:xfrm>
                <a:custGeom>
                  <a:avLst/>
                  <a:gdLst/>
                  <a:ahLst/>
                  <a:cxnLst>
                    <a:cxn ang="0">
                      <a:pos x="40" y="0"/>
                    </a:cxn>
                    <a:cxn ang="0">
                      <a:pos x="80" y="160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87" h="288">
                      <a:moveTo>
                        <a:pt x="40" y="0"/>
                      </a:moveTo>
                      <a:cubicBezTo>
                        <a:pt x="63" y="56"/>
                        <a:pt x="87" y="112"/>
                        <a:pt x="80" y="160"/>
                      </a:cubicBezTo>
                      <a:cubicBezTo>
                        <a:pt x="73" y="208"/>
                        <a:pt x="36" y="248"/>
                        <a:pt x="0" y="288"/>
                      </a:cubicBezTo>
                    </a:path>
                  </a:pathLst>
                </a:custGeom>
                <a:noFill/>
                <a:ln w="12700" cap="flat" cmpd="sng">
                  <a:solidFill>
                    <a:srgbClr val="008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303" name="Freeform 215"/>
                <p:cNvSpPr>
                  <a:spLocks/>
                </p:cNvSpPr>
                <p:nvPr/>
              </p:nvSpPr>
              <p:spPr bwMode="auto">
                <a:xfrm>
                  <a:off x="3688" y="3440"/>
                  <a:ext cx="87" cy="288"/>
                </a:xfrm>
                <a:custGeom>
                  <a:avLst/>
                  <a:gdLst/>
                  <a:ahLst/>
                  <a:cxnLst>
                    <a:cxn ang="0">
                      <a:pos x="40" y="0"/>
                    </a:cxn>
                    <a:cxn ang="0">
                      <a:pos x="80" y="160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87" h="288">
                      <a:moveTo>
                        <a:pt x="40" y="0"/>
                      </a:moveTo>
                      <a:cubicBezTo>
                        <a:pt x="63" y="56"/>
                        <a:pt x="87" y="112"/>
                        <a:pt x="80" y="160"/>
                      </a:cubicBezTo>
                      <a:cubicBezTo>
                        <a:pt x="73" y="208"/>
                        <a:pt x="36" y="248"/>
                        <a:pt x="0" y="288"/>
                      </a:cubicBezTo>
                    </a:path>
                  </a:pathLst>
                </a:custGeom>
                <a:noFill/>
                <a:ln w="12700" cap="flat" cmpd="sng">
                  <a:solidFill>
                    <a:srgbClr val="008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304" name="Freeform 216"/>
                <p:cNvSpPr>
                  <a:spLocks/>
                </p:cNvSpPr>
                <p:nvPr/>
              </p:nvSpPr>
              <p:spPr bwMode="auto">
                <a:xfrm>
                  <a:off x="3568" y="3480"/>
                  <a:ext cx="72" cy="184"/>
                </a:xfrm>
                <a:custGeom>
                  <a:avLst/>
                  <a:gdLst/>
                  <a:ahLst/>
                  <a:cxnLst>
                    <a:cxn ang="0">
                      <a:pos x="48" y="0"/>
                    </a:cxn>
                    <a:cxn ang="0">
                      <a:pos x="64" y="120"/>
                    </a:cxn>
                    <a:cxn ang="0">
                      <a:pos x="0" y="184"/>
                    </a:cxn>
                  </a:cxnLst>
                  <a:rect l="0" t="0" r="r" b="b"/>
                  <a:pathLst>
                    <a:path w="72" h="184">
                      <a:moveTo>
                        <a:pt x="48" y="0"/>
                      </a:moveTo>
                      <a:cubicBezTo>
                        <a:pt x="51" y="17"/>
                        <a:pt x="72" y="89"/>
                        <a:pt x="64" y="120"/>
                      </a:cubicBezTo>
                      <a:cubicBezTo>
                        <a:pt x="56" y="151"/>
                        <a:pt x="13" y="171"/>
                        <a:pt x="0" y="184"/>
                      </a:cubicBezTo>
                    </a:path>
                  </a:pathLst>
                </a:custGeom>
                <a:noFill/>
                <a:ln w="12700" cap="flat" cmpd="sng">
                  <a:solidFill>
                    <a:srgbClr val="008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305" name="Freeform 217"/>
                <p:cNvSpPr>
                  <a:spLocks/>
                </p:cNvSpPr>
                <p:nvPr/>
              </p:nvSpPr>
              <p:spPr bwMode="auto">
                <a:xfrm>
                  <a:off x="3656" y="3280"/>
                  <a:ext cx="112" cy="14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56" y="48"/>
                    </a:cxn>
                    <a:cxn ang="0">
                      <a:pos x="112" y="144"/>
                    </a:cxn>
                  </a:cxnLst>
                  <a:rect l="0" t="0" r="r" b="b"/>
                  <a:pathLst>
                    <a:path w="112" h="144">
                      <a:moveTo>
                        <a:pt x="0" y="0"/>
                      </a:moveTo>
                      <a:cubicBezTo>
                        <a:pt x="9" y="8"/>
                        <a:pt x="37" y="24"/>
                        <a:pt x="56" y="48"/>
                      </a:cubicBezTo>
                      <a:cubicBezTo>
                        <a:pt x="75" y="72"/>
                        <a:pt x="100" y="124"/>
                        <a:pt x="112" y="144"/>
                      </a:cubicBezTo>
                    </a:path>
                  </a:pathLst>
                </a:custGeom>
                <a:noFill/>
                <a:ln w="12700" cap="flat" cmpd="sng">
                  <a:solidFill>
                    <a:srgbClr val="008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306" name="Freeform 218"/>
                <p:cNvSpPr>
                  <a:spLocks/>
                </p:cNvSpPr>
                <p:nvPr/>
              </p:nvSpPr>
              <p:spPr bwMode="auto">
                <a:xfrm>
                  <a:off x="3752" y="3264"/>
                  <a:ext cx="120" cy="16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72" y="72"/>
                    </a:cxn>
                    <a:cxn ang="0">
                      <a:pos x="120" y="160"/>
                    </a:cxn>
                  </a:cxnLst>
                  <a:rect l="0" t="0" r="r" b="b"/>
                  <a:pathLst>
                    <a:path w="120" h="160">
                      <a:moveTo>
                        <a:pt x="0" y="0"/>
                      </a:moveTo>
                      <a:cubicBezTo>
                        <a:pt x="12" y="12"/>
                        <a:pt x="52" y="45"/>
                        <a:pt x="72" y="72"/>
                      </a:cubicBezTo>
                      <a:cubicBezTo>
                        <a:pt x="92" y="99"/>
                        <a:pt x="110" y="142"/>
                        <a:pt x="120" y="160"/>
                      </a:cubicBezTo>
                    </a:path>
                  </a:pathLst>
                </a:custGeom>
                <a:noFill/>
                <a:ln w="12700" cap="flat" cmpd="sng">
                  <a:solidFill>
                    <a:srgbClr val="008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 dirty="0"/>
                </a:p>
              </p:txBody>
            </p:sp>
          </p:grpSp>
        </p:grpSp>
        <p:grpSp>
          <p:nvGrpSpPr>
            <p:cNvPr id="180" name="Group 190"/>
            <p:cNvGrpSpPr>
              <a:grpSpLocks/>
            </p:cNvGrpSpPr>
            <p:nvPr/>
          </p:nvGrpSpPr>
          <p:grpSpPr bwMode="auto">
            <a:xfrm>
              <a:off x="1344" y="2501"/>
              <a:ext cx="508" cy="621"/>
              <a:chOff x="1212" y="1157"/>
              <a:chExt cx="508" cy="621"/>
            </a:xfrm>
          </p:grpSpPr>
          <p:sp>
            <p:nvSpPr>
              <p:cNvPr id="283" name="Freeform 189"/>
              <p:cNvSpPr>
                <a:spLocks/>
              </p:cNvSpPr>
              <p:nvPr/>
            </p:nvSpPr>
            <p:spPr bwMode="auto">
              <a:xfrm>
                <a:off x="1488" y="1248"/>
                <a:ext cx="144" cy="192"/>
              </a:xfrm>
              <a:custGeom>
                <a:avLst/>
                <a:gdLst/>
                <a:ahLst/>
                <a:cxnLst>
                  <a:cxn ang="0">
                    <a:pos x="0" y="192"/>
                  </a:cxn>
                  <a:cxn ang="0">
                    <a:pos x="48" y="48"/>
                  </a:cxn>
                  <a:cxn ang="0">
                    <a:pos x="144" y="0"/>
                  </a:cxn>
                </a:cxnLst>
                <a:rect l="0" t="0" r="r" b="b"/>
                <a:pathLst>
                  <a:path w="144" h="192">
                    <a:moveTo>
                      <a:pt x="0" y="192"/>
                    </a:moveTo>
                    <a:cubicBezTo>
                      <a:pt x="12" y="136"/>
                      <a:pt x="24" y="80"/>
                      <a:pt x="48" y="48"/>
                    </a:cubicBezTo>
                    <a:cubicBezTo>
                      <a:pt x="72" y="16"/>
                      <a:pt x="108" y="8"/>
                      <a:pt x="144" y="0"/>
                    </a:cubicBezTo>
                  </a:path>
                </a:pathLst>
              </a:custGeom>
              <a:noFill/>
              <a:ln w="28575" cap="flat" cmpd="sng">
                <a:solidFill>
                  <a:schemeClr val="tx2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284" name="Freeform 115"/>
              <p:cNvSpPr>
                <a:spLocks/>
              </p:cNvSpPr>
              <p:nvPr/>
            </p:nvSpPr>
            <p:spPr bwMode="auto">
              <a:xfrm flipH="1">
                <a:off x="1212" y="1362"/>
                <a:ext cx="508" cy="416"/>
              </a:xfrm>
              <a:custGeom>
                <a:avLst/>
                <a:gdLst/>
                <a:ahLst/>
                <a:cxnLst>
                  <a:cxn ang="0">
                    <a:pos x="17" y="112"/>
                  </a:cxn>
                  <a:cxn ang="0">
                    <a:pos x="35" y="265"/>
                  </a:cxn>
                  <a:cxn ang="0">
                    <a:pos x="227" y="400"/>
                  </a:cxn>
                  <a:cxn ang="0">
                    <a:pos x="293" y="361"/>
                  </a:cxn>
                  <a:cxn ang="0">
                    <a:pos x="404" y="358"/>
                  </a:cxn>
                  <a:cxn ang="0">
                    <a:pos x="508" y="140"/>
                  </a:cxn>
                  <a:cxn ang="0">
                    <a:pos x="407" y="22"/>
                  </a:cxn>
                  <a:cxn ang="0">
                    <a:pos x="281" y="10"/>
                  </a:cxn>
                  <a:cxn ang="0">
                    <a:pos x="206" y="43"/>
                  </a:cxn>
                  <a:cxn ang="0">
                    <a:pos x="110" y="19"/>
                  </a:cxn>
                  <a:cxn ang="0">
                    <a:pos x="17" y="112"/>
                  </a:cxn>
                </a:cxnLst>
                <a:rect l="0" t="0" r="r" b="b"/>
                <a:pathLst>
                  <a:path w="508" h="416">
                    <a:moveTo>
                      <a:pt x="17" y="112"/>
                    </a:moveTo>
                    <a:cubicBezTo>
                      <a:pt x="5" y="153"/>
                      <a:pt x="0" y="217"/>
                      <a:pt x="35" y="265"/>
                    </a:cubicBezTo>
                    <a:cubicBezTo>
                      <a:pt x="70" y="313"/>
                      <a:pt x="184" y="384"/>
                      <a:pt x="227" y="400"/>
                    </a:cubicBezTo>
                    <a:cubicBezTo>
                      <a:pt x="270" y="416"/>
                      <a:pt x="264" y="368"/>
                      <a:pt x="293" y="361"/>
                    </a:cubicBezTo>
                    <a:cubicBezTo>
                      <a:pt x="322" y="354"/>
                      <a:pt x="368" y="395"/>
                      <a:pt x="404" y="358"/>
                    </a:cubicBezTo>
                    <a:cubicBezTo>
                      <a:pt x="440" y="321"/>
                      <a:pt x="508" y="196"/>
                      <a:pt x="508" y="140"/>
                    </a:cubicBezTo>
                    <a:cubicBezTo>
                      <a:pt x="508" y="84"/>
                      <a:pt x="445" y="44"/>
                      <a:pt x="407" y="22"/>
                    </a:cubicBezTo>
                    <a:cubicBezTo>
                      <a:pt x="369" y="0"/>
                      <a:pt x="314" y="7"/>
                      <a:pt x="281" y="10"/>
                    </a:cubicBezTo>
                    <a:cubicBezTo>
                      <a:pt x="248" y="13"/>
                      <a:pt x="234" y="42"/>
                      <a:pt x="206" y="43"/>
                    </a:cubicBezTo>
                    <a:cubicBezTo>
                      <a:pt x="178" y="44"/>
                      <a:pt x="142" y="7"/>
                      <a:pt x="110" y="19"/>
                    </a:cubicBezTo>
                    <a:cubicBezTo>
                      <a:pt x="78" y="31"/>
                      <a:pt x="31" y="70"/>
                      <a:pt x="17" y="11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rgbClr val="FF0000"/>
                  </a:gs>
                </a:gsLst>
                <a:path path="rect">
                  <a:fillToRect l="50000" t="50000" r="50000" b="50000"/>
                </a:path>
              </a:gra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285" name="Freeform 116"/>
              <p:cNvSpPr>
                <a:spLocks/>
              </p:cNvSpPr>
              <p:nvPr/>
            </p:nvSpPr>
            <p:spPr bwMode="auto">
              <a:xfrm>
                <a:off x="1248" y="1392"/>
                <a:ext cx="296" cy="258"/>
              </a:xfrm>
              <a:custGeom>
                <a:avLst/>
                <a:gdLst/>
                <a:ahLst/>
                <a:cxnLst>
                  <a:cxn ang="0">
                    <a:pos x="188" y="41"/>
                  </a:cxn>
                  <a:cxn ang="0">
                    <a:pos x="44" y="9"/>
                  </a:cxn>
                  <a:cxn ang="0">
                    <a:pos x="4" y="97"/>
                  </a:cxn>
                  <a:cxn ang="0">
                    <a:pos x="68" y="193"/>
                  </a:cxn>
                  <a:cxn ang="0">
                    <a:pos x="252" y="209"/>
                  </a:cxn>
                  <a:cxn ang="0">
                    <a:pos x="284" y="137"/>
                  </a:cxn>
                  <a:cxn ang="0">
                    <a:pos x="188" y="41"/>
                  </a:cxn>
                </a:cxnLst>
                <a:rect l="0" t="0" r="r" b="b"/>
                <a:pathLst>
                  <a:path w="288" h="218">
                    <a:moveTo>
                      <a:pt x="188" y="41"/>
                    </a:moveTo>
                    <a:cubicBezTo>
                      <a:pt x="148" y="20"/>
                      <a:pt x="75" y="0"/>
                      <a:pt x="44" y="9"/>
                    </a:cubicBezTo>
                    <a:cubicBezTo>
                      <a:pt x="13" y="18"/>
                      <a:pt x="0" y="66"/>
                      <a:pt x="4" y="97"/>
                    </a:cubicBezTo>
                    <a:cubicBezTo>
                      <a:pt x="8" y="128"/>
                      <a:pt x="27" y="174"/>
                      <a:pt x="68" y="193"/>
                    </a:cubicBezTo>
                    <a:cubicBezTo>
                      <a:pt x="109" y="212"/>
                      <a:pt x="216" y="218"/>
                      <a:pt x="252" y="209"/>
                    </a:cubicBezTo>
                    <a:cubicBezTo>
                      <a:pt x="288" y="200"/>
                      <a:pt x="288" y="162"/>
                      <a:pt x="284" y="137"/>
                    </a:cubicBezTo>
                    <a:cubicBezTo>
                      <a:pt x="280" y="112"/>
                      <a:pt x="228" y="62"/>
                      <a:pt x="188" y="41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3300"/>
                  </a:gs>
                </a:gsLst>
                <a:path path="rect">
                  <a:fillToRect l="50000" t="50000" r="50000" b="50000"/>
                </a:path>
              </a:gradFill>
              <a:ln w="9525" cap="flat" cmpd="sng">
                <a:noFill/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286" name="Freeform 121"/>
              <p:cNvSpPr>
                <a:spLocks/>
              </p:cNvSpPr>
              <p:nvPr/>
            </p:nvSpPr>
            <p:spPr bwMode="auto">
              <a:xfrm flipH="1">
                <a:off x="1406" y="1723"/>
                <a:ext cx="36" cy="18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21" y="18"/>
                  </a:cxn>
                  <a:cxn ang="0">
                    <a:pos x="36" y="0"/>
                  </a:cxn>
                  <a:cxn ang="0">
                    <a:pos x="0" y="9"/>
                  </a:cxn>
                </a:cxnLst>
                <a:rect l="0" t="0" r="r" b="b"/>
                <a:pathLst>
                  <a:path w="36" h="18">
                    <a:moveTo>
                      <a:pt x="0" y="9"/>
                    </a:moveTo>
                    <a:lnTo>
                      <a:pt x="21" y="18"/>
                    </a:lnTo>
                    <a:lnTo>
                      <a:pt x="36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chemeClr val="tx1"/>
              </a:solidFill>
              <a:ln w="127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grpSp>
            <p:nvGrpSpPr>
              <p:cNvPr id="287" name="Group 168"/>
              <p:cNvGrpSpPr>
                <a:grpSpLocks/>
              </p:cNvGrpSpPr>
              <p:nvPr/>
            </p:nvGrpSpPr>
            <p:grpSpPr bwMode="auto">
              <a:xfrm rot="1797044">
                <a:off x="1245" y="1157"/>
                <a:ext cx="353" cy="180"/>
                <a:chOff x="3144" y="3204"/>
                <a:chExt cx="867" cy="623"/>
              </a:xfrm>
            </p:grpSpPr>
            <p:grpSp>
              <p:nvGrpSpPr>
                <p:cNvPr id="288" name="Group 169"/>
                <p:cNvGrpSpPr>
                  <a:grpSpLocks/>
                </p:cNvGrpSpPr>
                <p:nvPr/>
              </p:nvGrpSpPr>
              <p:grpSpPr bwMode="auto">
                <a:xfrm>
                  <a:off x="3144" y="3204"/>
                  <a:ext cx="867" cy="623"/>
                  <a:chOff x="3144" y="3204"/>
                  <a:chExt cx="867" cy="623"/>
                </a:xfrm>
              </p:grpSpPr>
              <p:sp>
                <p:nvSpPr>
                  <p:cNvPr id="294" name="Freeform 170"/>
                  <p:cNvSpPr>
                    <a:spLocks/>
                  </p:cNvSpPr>
                  <p:nvPr/>
                </p:nvSpPr>
                <p:spPr bwMode="auto">
                  <a:xfrm>
                    <a:off x="3144" y="3204"/>
                    <a:ext cx="848" cy="308"/>
                  </a:xfrm>
                  <a:custGeom>
                    <a:avLst/>
                    <a:gdLst/>
                    <a:ahLst/>
                    <a:cxnLst>
                      <a:cxn ang="0">
                        <a:pos x="848" y="300"/>
                      </a:cxn>
                      <a:cxn ang="0">
                        <a:pos x="704" y="76"/>
                      </a:cxn>
                      <a:cxn ang="0">
                        <a:pos x="576" y="4"/>
                      </a:cxn>
                      <a:cxn ang="0">
                        <a:pos x="376" y="52"/>
                      </a:cxn>
                      <a:cxn ang="0">
                        <a:pos x="0" y="308"/>
                      </a:cxn>
                    </a:cxnLst>
                    <a:rect l="0" t="0" r="r" b="b"/>
                    <a:pathLst>
                      <a:path w="848" h="308">
                        <a:moveTo>
                          <a:pt x="848" y="300"/>
                        </a:moveTo>
                        <a:cubicBezTo>
                          <a:pt x="824" y="263"/>
                          <a:pt x="749" y="125"/>
                          <a:pt x="704" y="76"/>
                        </a:cubicBezTo>
                        <a:cubicBezTo>
                          <a:pt x="659" y="27"/>
                          <a:pt x="631" y="8"/>
                          <a:pt x="576" y="4"/>
                        </a:cubicBezTo>
                        <a:cubicBezTo>
                          <a:pt x="521" y="0"/>
                          <a:pt x="472" y="1"/>
                          <a:pt x="376" y="52"/>
                        </a:cubicBezTo>
                        <a:cubicBezTo>
                          <a:pt x="280" y="103"/>
                          <a:pt x="78" y="255"/>
                          <a:pt x="0" y="308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66FF66"/>
                      </a:gs>
                      <a:gs pos="100000">
                        <a:srgbClr val="0099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 cap="flat" cmpd="sng">
                    <a:solidFill>
                      <a:srgbClr val="0099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295" name="Freeform 171"/>
                  <p:cNvSpPr>
                    <a:spLocks/>
                  </p:cNvSpPr>
                  <p:nvPr/>
                </p:nvSpPr>
                <p:spPr bwMode="auto">
                  <a:xfrm>
                    <a:off x="3144" y="3420"/>
                    <a:ext cx="867" cy="407"/>
                  </a:xfrm>
                  <a:custGeom>
                    <a:avLst/>
                    <a:gdLst/>
                    <a:ahLst/>
                    <a:cxnLst>
                      <a:cxn ang="0">
                        <a:pos x="0" y="92"/>
                      </a:cxn>
                      <a:cxn ang="0">
                        <a:pos x="552" y="380"/>
                      </a:cxn>
                      <a:cxn ang="0">
                        <a:pos x="832" y="252"/>
                      </a:cxn>
                      <a:cxn ang="0">
                        <a:pos x="760" y="28"/>
                      </a:cxn>
                      <a:cxn ang="0">
                        <a:pos x="232" y="84"/>
                      </a:cxn>
                    </a:cxnLst>
                    <a:rect l="0" t="0" r="r" b="b"/>
                    <a:pathLst>
                      <a:path w="867" h="407">
                        <a:moveTo>
                          <a:pt x="0" y="92"/>
                        </a:moveTo>
                        <a:cubicBezTo>
                          <a:pt x="206" y="222"/>
                          <a:pt x="413" y="353"/>
                          <a:pt x="552" y="380"/>
                        </a:cubicBezTo>
                        <a:cubicBezTo>
                          <a:pt x="691" y="407"/>
                          <a:pt x="797" y="311"/>
                          <a:pt x="832" y="252"/>
                        </a:cubicBezTo>
                        <a:cubicBezTo>
                          <a:pt x="867" y="193"/>
                          <a:pt x="860" y="56"/>
                          <a:pt x="760" y="28"/>
                        </a:cubicBezTo>
                        <a:cubicBezTo>
                          <a:pt x="660" y="0"/>
                          <a:pt x="446" y="42"/>
                          <a:pt x="232" y="84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66FF66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 cap="flat" cmpd="sng">
                    <a:solidFill>
                      <a:srgbClr val="0099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</p:grpSp>
            <p:sp>
              <p:nvSpPr>
                <p:cNvPr id="289" name="Freeform 172"/>
                <p:cNvSpPr>
                  <a:spLocks/>
                </p:cNvSpPr>
                <p:nvPr/>
              </p:nvSpPr>
              <p:spPr bwMode="auto">
                <a:xfrm>
                  <a:off x="3808" y="3440"/>
                  <a:ext cx="87" cy="288"/>
                </a:xfrm>
                <a:custGeom>
                  <a:avLst/>
                  <a:gdLst/>
                  <a:ahLst/>
                  <a:cxnLst>
                    <a:cxn ang="0">
                      <a:pos x="40" y="0"/>
                    </a:cxn>
                    <a:cxn ang="0">
                      <a:pos x="80" y="160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87" h="288">
                      <a:moveTo>
                        <a:pt x="40" y="0"/>
                      </a:moveTo>
                      <a:cubicBezTo>
                        <a:pt x="63" y="56"/>
                        <a:pt x="87" y="112"/>
                        <a:pt x="80" y="160"/>
                      </a:cubicBezTo>
                      <a:cubicBezTo>
                        <a:pt x="73" y="208"/>
                        <a:pt x="36" y="248"/>
                        <a:pt x="0" y="288"/>
                      </a:cubicBezTo>
                    </a:path>
                  </a:pathLst>
                </a:custGeom>
                <a:noFill/>
                <a:ln w="12700" cap="flat" cmpd="sng">
                  <a:solidFill>
                    <a:srgbClr val="008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90" name="Freeform 173"/>
                <p:cNvSpPr>
                  <a:spLocks/>
                </p:cNvSpPr>
                <p:nvPr/>
              </p:nvSpPr>
              <p:spPr bwMode="auto">
                <a:xfrm>
                  <a:off x="3688" y="3440"/>
                  <a:ext cx="87" cy="288"/>
                </a:xfrm>
                <a:custGeom>
                  <a:avLst/>
                  <a:gdLst/>
                  <a:ahLst/>
                  <a:cxnLst>
                    <a:cxn ang="0">
                      <a:pos x="40" y="0"/>
                    </a:cxn>
                    <a:cxn ang="0">
                      <a:pos x="80" y="160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87" h="288">
                      <a:moveTo>
                        <a:pt x="40" y="0"/>
                      </a:moveTo>
                      <a:cubicBezTo>
                        <a:pt x="63" y="56"/>
                        <a:pt x="87" y="112"/>
                        <a:pt x="80" y="160"/>
                      </a:cubicBezTo>
                      <a:cubicBezTo>
                        <a:pt x="73" y="208"/>
                        <a:pt x="36" y="248"/>
                        <a:pt x="0" y="288"/>
                      </a:cubicBezTo>
                    </a:path>
                  </a:pathLst>
                </a:custGeom>
                <a:noFill/>
                <a:ln w="12700" cap="flat" cmpd="sng">
                  <a:solidFill>
                    <a:srgbClr val="008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91" name="Freeform 174"/>
                <p:cNvSpPr>
                  <a:spLocks/>
                </p:cNvSpPr>
                <p:nvPr/>
              </p:nvSpPr>
              <p:spPr bwMode="auto">
                <a:xfrm>
                  <a:off x="3568" y="3480"/>
                  <a:ext cx="72" cy="184"/>
                </a:xfrm>
                <a:custGeom>
                  <a:avLst/>
                  <a:gdLst/>
                  <a:ahLst/>
                  <a:cxnLst>
                    <a:cxn ang="0">
                      <a:pos x="48" y="0"/>
                    </a:cxn>
                    <a:cxn ang="0">
                      <a:pos x="64" y="120"/>
                    </a:cxn>
                    <a:cxn ang="0">
                      <a:pos x="0" y="184"/>
                    </a:cxn>
                  </a:cxnLst>
                  <a:rect l="0" t="0" r="r" b="b"/>
                  <a:pathLst>
                    <a:path w="72" h="184">
                      <a:moveTo>
                        <a:pt x="48" y="0"/>
                      </a:moveTo>
                      <a:cubicBezTo>
                        <a:pt x="51" y="17"/>
                        <a:pt x="72" y="89"/>
                        <a:pt x="64" y="120"/>
                      </a:cubicBezTo>
                      <a:cubicBezTo>
                        <a:pt x="56" y="151"/>
                        <a:pt x="13" y="171"/>
                        <a:pt x="0" y="184"/>
                      </a:cubicBezTo>
                    </a:path>
                  </a:pathLst>
                </a:custGeom>
                <a:noFill/>
                <a:ln w="12700" cap="flat" cmpd="sng">
                  <a:solidFill>
                    <a:srgbClr val="008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92" name="Freeform 175"/>
                <p:cNvSpPr>
                  <a:spLocks/>
                </p:cNvSpPr>
                <p:nvPr/>
              </p:nvSpPr>
              <p:spPr bwMode="auto">
                <a:xfrm>
                  <a:off x="3656" y="3280"/>
                  <a:ext cx="112" cy="14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56" y="48"/>
                    </a:cxn>
                    <a:cxn ang="0">
                      <a:pos x="112" y="144"/>
                    </a:cxn>
                  </a:cxnLst>
                  <a:rect l="0" t="0" r="r" b="b"/>
                  <a:pathLst>
                    <a:path w="112" h="144">
                      <a:moveTo>
                        <a:pt x="0" y="0"/>
                      </a:moveTo>
                      <a:cubicBezTo>
                        <a:pt x="9" y="8"/>
                        <a:pt x="37" y="24"/>
                        <a:pt x="56" y="48"/>
                      </a:cubicBezTo>
                      <a:cubicBezTo>
                        <a:pt x="75" y="72"/>
                        <a:pt x="100" y="124"/>
                        <a:pt x="112" y="144"/>
                      </a:cubicBezTo>
                    </a:path>
                  </a:pathLst>
                </a:custGeom>
                <a:noFill/>
                <a:ln w="12700" cap="flat" cmpd="sng">
                  <a:solidFill>
                    <a:srgbClr val="008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93" name="Freeform 176"/>
                <p:cNvSpPr>
                  <a:spLocks/>
                </p:cNvSpPr>
                <p:nvPr/>
              </p:nvSpPr>
              <p:spPr bwMode="auto">
                <a:xfrm>
                  <a:off x="3752" y="3264"/>
                  <a:ext cx="120" cy="16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72" y="72"/>
                    </a:cxn>
                    <a:cxn ang="0">
                      <a:pos x="120" y="160"/>
                    </a:cxn>
                  </a:cxnLst>
                  <a:rect l="0" t="0" r="r" b="b"/>
                  <a:pathLst>
                    <a:path w="120" h="160">
                      <a:moveTo>
                        <a:pt x="0" y="0"/>
                      </a:moveTo>
                      <a:cubicBezTo>
                        <a:pt x="12" y="12"/>
                        <a:pt x="52" y="45"/>
                        <a:pt x="72" y="72"/>
                      </a:cubicBezTo>
                      <a:cubicBezTo>
                        <a:pt x="92" y="99"/>
                        <a:pt x="110" y="142"/>
                        <a:pt x="120" y="160"/>
                      </a:cubicBezTo>
                    </a:path>
                  </a:pathLst>
                </a:custGeom>
                <a:noFill/>
                <a:ln w="12700" cap="flat" cmpd="sng">
                  <a:solidFill>
                    <a:srgbClr val="008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 dirty="0"/>
                </a:p>
              </p:txBody>
            </p:sp>
          </p:grpSp>
        </p:grpSp>
        <p:grpSp>
          <p:nvGrpSpPr>
            <p:cNvPr id="181" name="Group 67"/>
            <p:cNvGrpSpPr>
              <a:grpSpLocks/>
            </p:cNvGrpSpPr>
            <p:nvPr/>
          </p:nvGrpSpPr>
          <p:grpSpPr bwMode="auto">
            <a:xfrm>
              <a:off x="435" y="2620"/>
              <a:ext cx="1795" cy="1527"/>
              <a:chOff x="502" y="1429"/>
              <a:chExt cx="2251" cy="1780"/>
            </a:xfrm>
          </p:grpSpPr>
          <p:sp>
            <p:nvSpPr>
              <p:cNvPr id="252" name="Freeform 68" descr="Циновка"/>
              <p:cNvSpPr>
                <a:spLocks/>
              </p:cNvSpPr>
              <p:nvPr/>
            </p:nvSpPr>
            <p:spPr bwMode="auto">
              <a:xfrm>
                <a:off x="536" y="2160"/>
                <a:ext cx="2192" cy="104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0" y="568"/>
                  </a:cxn>
                  <a:cxn ang="0">
                    <a:pos x="376" y="840"/>
                  </a:cxn>
                  <a:cxn ang="0">
                    <a:pos x="752" y="1016"/>
                  </a:cxn>
                  <a:cxn ang="0">
                    <a:pos x="1184" y="1040"/>
                  </a:cxn>
                  <a:cxn ang="0">
                    <a:pos x="1592" y="960"/>
                  </a:cxn>
                  <a:cxn ang="0">
                    <a:pos x="1920" y="752"/>
                  </a:cxn>
                  <a:cxn ang="0">
                    <a:pos x="2152" y="296"/>
                  </a:cxn>
                  <a:cxn ang="0">
                    <a:pos x="2160" y="0"/>
                  </a:cxn>
                </a:cxnLst>
                <a:rect l="0" t="0" r="r" b="b"/>
                <a:pathLst>
                  <a:path w="2192" h="1049">
                    <a:moveTo>
                      <a:pt x="0" y="0"/>
                    </a:moveTo>
                    <a:cubicBezTo>
                      <a:pt x="28" y="214"/>
                      <a:pt x="57" y="428"/>
                      <a:pt x="120" y="568"/>
                    </a:cubicBezTo>
                    <a:cubicBezTo>
                      <a:pt x="183" y="708"/>
                      <a:pt x="271" y="765"/>
                      <a:pt x="376" y="840"/>
                    </a:cubicBezTo>
                    <a:cubicBezTo>
                      <a:pt x="481" y="915"/>
                      <a:pt x="617" y="983"/>
                      <a:pt x="752" y="1016"/>
                    </a:cubicBezTo>
                    <a:cubicBezTo>
                      <a:pt x="887" y="1049"/>
                      <a:pt x="1044" y="1049"/>
                      <a:pt x="1184" y="1040"/>
                    </a:cubicBezTo>
                    <a:cubicBezTo>
                      <a:pt x="1324" y="1031"/>
                      <a:pt x="1469" y="1008"/>
                      <a:pt x="1592" y="960"/>
                    </a:cubicBezTo>
                    <a:cubicBezTo>
                      <a:pt x="1715" y="912"/>
                      <a:pt x="1827" y="863"/>
                      <a:pt x="1920" y="752"/>
                    </a:cubicBezTo>
                    <a:cubicBezTo>
                      <a:pt x="2013" y="641"/>
                      <a:pt x="2112" y="421"/>
                      <a:pt x="2152" y="296"/>
                    </a:cubicBezTo>
                    <a:cubicBezTo>
                      <a:pt x="2192" y="171"/>
                      <a:pt x="2176" y="85"/>
                      <a:pt x="2160" y="0"/>
                    </a:cubicBezTo>
                  </a:path>
                </a:pathLst>
              </a:custGeom>
              <a:blipFill dpi="0" rotWithShape="1">
                <a:blip r:embed="rId6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253" name="Freeform 69" descr="Папирус"/>
              <p:cNvSpPr>
                <a:spLocks/>
              </p:cNvSpPr>
              <p:nvPr/>
            </p:nvSpPr>
            <p:spPr bwMode="auto">
              <a:xfrm>
                <a:off x="521" y="1929"/>
                <a:ext cx="2232" cy="463"/>
              </a:xfrm>
              <a:custGeom>
                <a:avLst/>
                <a:gdLst/>
                <a:ahLst/>
                <a:cxnLst>
                  <a:cxn ang="0">
                    <a:pos x="15" y="223"/>
                  </a:cxn>
                  <a:cxn ang="0">
                    <a:pos x="431" y="423"/>
                  </a:cxn>
                  <a:cxn ang="0">
                    <a:pos x="1023" y="447"/>
                  </a:cxn>
                  <a:cxn ang="0">
                    <a:pos x="1687" y="431"/>
                  </a:cxn>
                  <a:cxn ang="0">
                    <a:pos x="2215" y="255"/>
                  </a:cxn>
                  <a:cxn ang="0">
                    <a:pos x="1791" y="39"/>
                  </a:cxn>
                  <a:cxn ang="0">
                    <a:pos x="1111" y="23"/>
                  </a:cxn>
                  <a:cxn ang="0">
                    <a:pos x="343" y="55"/>
                  </a:cxn>
                  <a:cxn ang="0">
                    <a:pos x="15" y="223"/>
                  </a:cxn>
                </a:cxnLst>
                <a:rect l="0" t="0" r="r" b="b"/>
                <a:pathLst>
                  <a:path w="2232" h="463">
                    <a:moveTo>
                      <a:pt x="15" y="223"/>
                    </a:moveTo>
                    <a:cubicBezTo>
                      <a:pt x="30" y="284"/>
                      <a:pt x="263" y="386"/>
                      <a:pt x="431" y="423"/>
                    </a:cubicBezTo>
                    <a:cubicBezTo>
                      <a:pt x="599" y="460"/>
                      <a:pt x="814" y="446"/>
                      <a:pt x="1023" y="447"/>
                    </a:cubicBezTo>
                    <a:cubicBezTo>
                      <a:pt x="1232" y="448"/>
                      <a:pt x="1488" y="463"/>
                      <a:pt x="1687" y="431"/>
                    </a:cubicBezTo>
                    <a:cubicBezTo>
                      <a:pt x="1886" y="399"/>
                      <a:pt x="2198" y="320"/>
                      <a:pt x="2215" y="255"/>
                    </a:cubicBezTo>
                    <a:cubicBezTo>
                      <a:pt x="2232" y="190"/>
                      <a:pt x="1975" y="78"/>
                      <a:pt x="1791" y="39"/>
                    </a:cubicBezTo>
                    <a:cubicBezTo>
                      <a:pt x="1607" y="0"/>
                      <a:pt x="1352" y="20"/>
                      <a:pt x="1111" y="23"/>
                    </a:cubicBezTo>
                    <a:cubicBezTo>
                      <a:pt x="870" y="26"/>
                      <a:pt x="528" y="23"/>
                      <a:pt x="343" y="55"/>
                    </a:cubicBezTo>
                    <a:cubicBezTo>
                      <a:pt x="158" y="87"/>
                      <a:pt x="0" y="162"/>
                      <a:pt x="15" y="223"/>
                    </a:cubicBezTo>
                    <a:close/>
                  </a:path>
                </a:pathLst>
              </a:custGeom>
              <a:blipFill dpi="0" rotWithShape="1">
                <a:blip r:embed="rId8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grpSp>
            <p:nvGrpSpPr>
              <p:cNvPr id="254" name="Group 70"/>
              <p:cNvGrpSpPr>
                <a:grpSpLocks/>
              </p:cNvGrpSpPr>
              <p:nvPr/>
            </p:nvGrpSpPr>
            <p:grpSpPr bwMode="auto">
              <a:xfrm>
                <a:off x="502" y="1429"/>
                <a:ext cx="2224" cy="825"/>
                <a:chOff x="502" y="1429"/>
                <a:chExt cx="2224" cy="825"/>
              </a:xfrm>
            </p:grpSpPr>
            <p:sp>
              <p:nvSpPr>
                <p:cNvPr id="255" name="Freeform 71"/>
                <p:cNvSpPr>
                  <a:spLocks/>
                </p:cNvSpPr>
                <p:nvPr/>
              </p:nvSpPr>
              <p:spPr bwMode="auto">
                <a:xfrm rot="5135648">
                  <a:off x="2397" y="1960"/>
                  <a:ext cx="309" cy="81"/>
                </a:xfrm>
                <a:custGeom>
                  <a:avLst/>
                  <a:gdLst/>
                  <a:ahLst/>
                  <a:cxnLst>
                    <a:cxn ang="0">
                      <a:pos x="0" y="99"/>
                    </a:cxn>
                    <a:cxn ang="0">
                      <a:pos x="44" y="27"/>
                    </a:cxn>
                    <a:cxn ang="0">
                      <a:pos x="118" y="3"/>
                    </a:cxn>
                    <a:cxn ang="0">
                      <a:pos x="192" y="15"/>
                    </a:cxn>
                    <a:cxn ang="0">
                      <a:pos x="280" y="91"/>
                    </a:cxn>
                    <a:cxn ang="0">
                      <a:pos x="360" y="79"/>
                    </a:cxn>
                    <a:cxn ang="0">
                      <a:pos x="408" y="10"/>
                    </a:cxn>
                  </a:cxnLst>
                  <a:rect l="0" t="0" r="r" b="b"/>
                  <a:pathLst>
                    <a:path w="408" h="102">
                      <a:moveTo>
                        <a:pt x="0" y="99"/>
                      </a:moveTo>
                      <a:cubicBezTo>
                        <a:pt x="7" y="87"/>
                        <a:pt x="24" y="43"/>
                        <a:pt x="44" y="27"/>
                      </a:cubicBezTo>
                      <a:cubicBezTo>
                        <a:pt x="64" y="11"/>
                        <a:pt x="93" y="5"/>
                        <a:pt x="118" y="3"/>
                      </a:cubicBezTo>
                      <a:cubicBezTo>
                        <a:pt x="143" y="1"/>
                        <a:pt x="165" y="0"/>
                        <a:pt x="192" y="15"/>
                      </a:cubicBezTo>
                      <a:cubicBezTo>
                        <a:pt x="219" y="30"/>
                        <a:pt x="252" y="80"/>
                        <a:pt x="280" y="91"/>
                      </a:cubicBezTo>
                      <a:cubicBezTo>
                        <a:pt x="308" y="102"/>
                        <a:pt x="339" y="92"/>
                        <a:pt x="360" y="79"/>
                      </a:cubicBezTo>
                      <a:cubicBezTo>
                        <a:pt x="381" y="66"/>
                        <a:pt x="398" y="25"/>
                        <a:pt x="408" y="10"/>
                      </a:cubicBezTo>
                    </a:path>
                  </a:pathLst>
                </a:custGeom>
                <a:solidFill>
                  <a:srgbClr val="CC9900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 dirty="0"/>
                </a:p>
              </p:txBody>
            </p:sp>
            <p:grpSp>
              <p:nvGrpSpPr>
                <p:cNvPr id="256" name="Group 72"/>
                <p:cNvGrpSpPr>
                  <a:grpSpLocks/>
                </p:cNvGrpSpPr>
                <p:nvPr/>
              </p:nvGrpSpPr>
              <p:grpSpPr bwMode="auto">
                <a:xfrm>
                  <a:off x="502" y="1429"/>
                  <a:ext cx="2224" cy="825"/>
                  <a:chOff x="503" y="1429"/>
                  <a:chExt cx="2348" cy="825"/>
                </a:xfrm>
              </p:grpSpPr>
              <p:sp>
                <p:nvSpPr>
                  <p:cNvPr id="257" name="Freeform 73"/>
                  <p:cNvSpPr>
                    <a:spLocks/>
                  </p:cNvSpPr>
                  <p:nvPr/>
                </p:nvSpPr>
                <p:spPr bwMode="auto">
                  <a:xfrm rot="-1024559">
                    <a:off x="513" y="2038"/>
                    <a:ext cx="323" cy="77"/>
                  </a:xfrm>
                  <a:custGeom>
                    <a:avLst/>
                    <a:gdLst/>
                    <a:ahLst/>
                    <a:cxnLst>
                      <a:cxn ang="0">
                        <a:pos x="0" y="99"/>
                      </a:cxn>
                      <a:cxn ang="0">
                        <a:pos x="44" y="27"/>
                      </a:cxn>
                      <a:cxn ang="0">
                        <a:pos x="118" y="3"/>
                      </a:cxn>
                      <a:cxn ang="0">
                        <a:pos x="192" y="15"/>
                      </a:cxn>
                      <a:cxn ang="0">
                        <a:pos x="280" y="91"/>
                      </a:cxn>
                      <a:cxn ang="0">
                        <a:pos x="360" y="79"/>
                      </a:cxn>
                      <a:cxn ang="0">
                        <a:pos x="408" y="10"/>
                      </a:cxn>
                    </a:cxnLst>
                    <a:rect l="0" t="0" r="r" b="b"/>
                    <a:pathLst>
                      <a:path w="408" h="102">
                        <a:moveTo>
                          <a:pt x="0" y="99"/>
                        </a:moveTo>
                        <a:cubicBezTo>
                          <a:pt x="7" y="87"/>
                          <a:pt x="24" y="43"/>
                          <a:pt x="44" y="27"/>
                        </a:cubicBezTo>
                        <a:cubicBezTo>
                          <a:pt x="64" y="11"/>
                          <a:pt x="93" y="5"/>
                          <a:pt x="118" y="3"/>
                        </a:cubicBezTo>
                        <a:cubicBezTo>
                          <a:pt x="143" y="1"/>
                          <a:pt x="165" y="0"/>
                          <a:pt x="192" y="15"/>
                        </a:cubicBezTo>
                        <a:cubicBezTo>
                          <a:pt x="219" y="30"/>
                          <a:pt x="252" y="80"/>
                          <a:pt x="280" y="91"/>
                        </a:cubicBezTo>
                        <a:cubicBezTo>
                          <a:pt x="308" y="102"/>
                          <a:pt x="339" y="92"/>
                          <a:pt x="360" y="79"/>
                        </a:cubicBezTo>
                        <a:cubicBezTo>
                          <a:pt x="381" y="66"/>
                          <a:pt x="398" y="25"/>
                          <a:pt x="408" y="10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CC6600"/>
                      </a:gs>
                      <a:gs pos="50000">
                        <a:srgbClr val="996633"/>
                      </a:gs>
                      <a:gs pos="100000">
                        <a:srgbClr val="CC6600"/>
                      </a:gs>
                    </a:gsLst>
                    <a:lin ang="18900000" scaled="1"/>
                  </a:grad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258" name="Freeform 74"/>
                  <p:cNvSpPr>
                    <a:spLocks/>
                  </p:cNvSpPr>
                  <p:nvPr/>
                </p:nvSpPr>
                <p:spPr bwMode="auto">
                  <a:xfrm rot="-1024559">
                    <a:off x="597" y="1933"/>
                    <a:ext cx="317" cy="9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48" y="25"/>
                      </a:cxn>
                      <a:cxn ang="0">
                        <a:pos x="134" y="0"/>
                      </a:cxn>
                      <a:cxn ang="0">
                        <a:pos x="205" y="23"/>
                      </a:cxn>
                      <a:cxn ang="0">
                        <a:pos x="281" y="112"/>
                      </a:cxn>
                      <a:cxn ang="0">
                        <a:pos x="364" y="105"/>
                      </a:cxn>
                      <a:cxn ang="0">
                        <a:pos x="400" y="37"/>
                      </a:cxn>
                    </a:cxnLst>
                    <a:rect l="0" t="0" r="r" b="b"/>
                    <a:pathLst>
                      <a:path w="400" h="126">
                        <a:moveTo>
                          <a:pt x="0" y="97"/>
                        </a:moveTo>
                        <a:cubicBezTo>
                          <a:pt x="8" y="85"/>
                          <a:pt x="26" y="41"/>
                          <a:pt x="48" y="25"/>
                        </a:cubicBezTo>
                        <a:cubicBezTo>
                          <a:pt x="70" y="9"/>
                          <a:pt x="108" y="0"/>
                          <a:pt x="134" y="0"/>
                        </a:cubicBezTo>
                        <a:cubicBezTo>
                          <a:pt x="160" y="0"/>
                          <a:pt x="181" y="4"/>
                          <a:pt x="205" y="23"/>
                        </a:cubicBezTo>
                        <a:cubicBezTo>
                          <a:pt x="230" y="42"/>
                          <a:pt x="255" y="98"/>
                          <a:pt x="281" y="112"/>
                        </a:cubicBezTo>
                        <a:cubicBezTo>
                          <a:pt x="307" y="126"/>
                          <a:pt x="344" y="117"/>
                          <a:pt x="364" y="105"/>
                        </a:cubicBezTo>
                        <a:cubicBezTo>
                          <a:pt x="384" y="93"/>
                          <a:pt x="393" y="51"/>
                          <a:pt x="400" y="37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CC6600"/>
                      </a:gs>
                      <a:gs pos="50000">
                        <a:srgbClr val="996633"/>
                      </a:gs>
                      <a:gs pos="100000">
                        <a:srgbClr val="CC6600"/>
                      </a:gs>
                    </a:gsLst>
                    <a:lin ang="18900000" scaled="1"/>
                  </a:grad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259" name="Freeform 75"/>
                  <p:cNvSpPr>
                    <a:spLocks/>
                  </p:cNvSpPr>
                  <p:nvPr/>
                </p:nvSpPr>
                <p:spPr bwMode="auto">
                  <a:xfrm rot="-590344">
                    <a:off x="672" y="1846"/>
                    <a:ext cx="317" cy="9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48" y="25"/>
                      </a:cxn>
                      <a:cxn ang="0">
                        <a:pos x="134" y="0"/>
                      </a:cxn>
                      <a:cxn ang="0">
                        <a:pos x="205" y="23"/>
                      </a:cxn>
                      <a:cxn ang="0">
                        <a:pos x="281" y="112"/>
                      </a:cxn>
                      <a:cxn ang="0">
                        <a:pos x="364" y="105"/>
                      </a:cxn>
                      <a:cxn ang="0">
                        <a:pos x="400" y="37"/>
                      </a:cxn>
                    </a:cxnLst>
                    <a:rect l="0" t="0" r="r" b="b"/>
                    <a:pathLst>
                      <a:path w="400" h="126">
                        <a:moveTo>
                          <a:pt x="0" y="97"/>
                        </a:moveTo>
                        <a:cubicBezTo>
                          <a:pt x="8" y="85"/>
                          <a:pt x="26" y="41"/>
                          <a:pt x="48" y="25"/>
                        </a:cubicBezTo>
                        <a:cubicBezTo>
                          <a:pt x="70" y="9"/>
                          <a:pt x="108" y="0"/>
                          <a:pt x="134" y="0"/>
                        </a:cubicBezTo>
                        <a:cubicBezTo>
                          <a:pt x="160" y="0"/>
                          <a:pt x="181" y="4"/>
                          <a:pt x="205" y="23"/>
                        </a:cubicBezTo>
                        <a:cubicBezTo>
                          <a:pt x="230" y="42"/>
                          <a:pt x="255" y="98"/>
                          <a:pt x="281" y="112"/>
                        </a:cubicBezTo>
                        <a:cubicBezTo>
                          <a:pt x="307" y="126"/>
                          <a:pt x="344" y="117"/>
                          <a:pt x="364" y="105"/>
                        </a:cubicBezTo>
                        <a:cubicBezTo>
                          <a:pt x="384" y="93"/>
                          <a:pt x="393" y="51"/>
                          <a:pt x="400" y="37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CC6600"/>
                      </a:gs>
                      <a:gs pos="50000">
                        <a:srgbClr val="996633"/>
                      </a:gs>
                      <a:gs pos="100000">
                        <a:srgbClr val="CC6600"/>
                      </a:gs>
                    </a:gsLst>
                    <a:lin ang="18900000" scaled="1"/>
                  </a:grad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grpSp>
                <p:nvGrpSpPr>
                  <p:cNvPr id="260" name="Group 76"/>
                  <p:cNvGrpSpPr>
                    <a:grpSpLocks/>
                  </p:cNvGrpSpPr>
                  <p:nvPr/>
                </p:nvGrpSpPr>
                <p:grpSpPr bwMode="auto">
                  <a:xfrm rot="319568">
                    <a:off x="787" y="1640"/>
                    <a:ext cx="522" cy="214"/>
                    <a:chOff x="500" y="1699"/>
                    <a:chExt cx="660" cy="284"/>
                  </a:xfrm>
                </p:grpSpPr>
                <p:sp>
                  <p:nvSpPr>
                    <p:cNvPr id="280" name="Freeform 77"/>
                    <p:cNvSpPr>
                      <a:spLocks/>
                    </p:cNvSpPr>
                    <p:nvPr/>
                  </p:nvSpPr>
                  <p:spPr bwMode="auto">
                    <a:xfrm>
                      <a:off x="500" y="1881"/>
                      <a:ext cx="408" cy="10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99"/>
                        </a:cxn>
                        <a:cxn ang="0">
                          <a:pos x="44" y="27"/>
                        </a:cxn>
                        <a:cxn ang="0">
                          <a:pos x="118" y="3"/>
                        </a:cxn>
                        <a:cxn ang="0">
                          <a:pos x="192" y="15"/>
                        </a:cxn>
                        <a:cxn ang="0">
                          <a:pos x="280" y="91"/>
                        </a:cxn>
                        <a:cxn ang="0">
                          <a:pos x="360" y="79"/>
                        </a:cxn>
                        <a:cxn ang="0">
                          <a:pos x="408" y="10"/>
                        </a:cxn>
                      </a:cxnLst>
                      <a:rect l="0" t="0" r="r" b="b"/>
                      <a:pathLst>
                        <a:path w="408" h="102">
                          <a:moveTo>
                            <a:pt x="0" y="99"/>
                          </a:moveTo>
                          <a:cubicBezTo>
                            <a:pt x="7" y="87"/>
                            <a:pt x="24" y="43"/>
                            <a:pt x="44" y="27"/>
                          </a:cubicBezTo>
                          <a:cubicBezTo>
                            <a:pt x="64" y="11"/>
                            <a:pt x="93" y="5"/>
                            <a:pt x="118" y="3"/>
                          </a:cubicBezTo>
                          <a:cubicBezTo>
                            <a:pt x="143" y="1"/>
                            <a:pt x="165" y="0"/>
                            <a:pt x="192" y="15"/>
                          </a:cubicBezTo>
                          <a:cubicBezTo>
                            <a:pt x="219" y="30"/>
                            <a:pt x="252" y="80"/>
                            <a:pt x="280" y="91"/>
                          </a:cubicBezTo>
                          <a:cubicBezTo>
                            <a:pt x="308" y="102"/>
                            <a:pt x="339" y="92"/>
                            <a:pt x="360" y="79"/>
                          </a:cubicBezTo>
                          <a:cubicBezTo>
                            <a:pt x="381" y="66"/>
                            <a:pt x="398" y="25"/>
                            <a:pt x="408" y="10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CC6600"/>
                        </a:gs>
                        <a:gs pos="50000">
                          <a:srgbClr val="996633"/>
                        </a:gs>
                        <a:gs pos="100000">
                          <a:srgbClr val="CC6600"/>
                        </a:gs>
                      </a:gsLst>
                      <a:lin ang="18900000" scaled="1"/>
                    </a:gradFill>
                    <a:ln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ru-RU" dirty="0"/>
                    </a:p>
                  </p:txBody>
                </p:sp>
                <p:sp>
                  <p:nvSpPr>
                    <p:cNvPr id="281" name="Freeform 78"/>
                    <p:cNvSpPr>
                      <a:spLocks/>
                    </p:cNvSpPr>
                    <p:nvPr/>
                  </p:nvSpPr>
                  <p:spPr bwMode="auto">
                    <a:xfrm>
                      <a:off x="636" y="1779"/>
                      <a:ext cx="400" cy="12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97"/>
                        </a:cxn>
                        <a:cxn ang="0">
                          <a:pos x="48" y="25"/>
                        </a:cxn>
                        <a:cxn ang="0">
                          <a:pos x="134" y="0"/>
                        </a:cxn>
                        <a:cxn ang="0">
                          <a:pos x="205" y="23"/>
                        </a:cxn>
                        <a:cxn ang="0">
                          <a:pos x="281" y="112"/>
                        </a:cxn>
                        <a:cxn ang="0">
                          <a:pos x="364" y="105"/>
                        </a:cxn>
                        <a:cxn ang="0">
                          <a:pos x="400" y="37"/>
                        </a:cxn>
                      </a:cxnLst>
                      <a:rect l="0" t="0" r="r" b="b"/>
                      <a:pathLst>
                        <a:path w="400" h="126">
                          <a:moveTo>
                            <a:pt x="0" y="97"/>
                          </a:moveTo>
                          <a:cubicBezTo>
                            <a:pt x="8" y="85"/>
                            <a:pt x="26" y="41"/>
                            <a:pt x="48" y="25"/>
                          </a:cubicBezTo>
                          <a:cubicBezTo>
                            <a:pt x="70" y="9"/>
                            <a:pt x="108" y="0"/>
                            <a:pt x="134" y="0"/>
                          </a:cubicBezTo>
                          <a:cubicBezTo>
                            <a:pt x="160" y="0"/>
                            <a:pt x="181" y="4"/>
                            <a:pt x="205" y="23"/>
                          </a:cubicBezTo>
                          <a:cubicBezTo>
                            <a:pt x="230" y="42"/>
                            <a:pt x="255" y="98"/>
                            <a:pt x="281" y="112"/>
                          </a:cubicBezTo>
                          <a:cubicBezTo>
                            <a:pt x="307" y="126"/>
                            <a:pt x="344" y="117"/>
                            <a:pt x="364" y="105"/>
                          </a:cubicBezTo>
                          <a:cubicBezTo>
                            <a:pt x="384" y="93"/>
                            <a:pt x="393" y="51"/>
                            <a:pt x="400" y="37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CC6600"/>
                        </a:gs>
                        <a:gs pos="50000">
                          <a:srgbClr val="996633"/>
                        </a:gs>
                        <a:gs pos="100000">
                          <a:srgbClr val="CC6600"/>
                        </a:gs>
                      </a:gsLst>
                      <a:lin ang="18900000" scaled="1"/>
                    </a:gradFill>
                    <a:ln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ru-RU" dirty="0"/>
                    </a:p>
                  </p:txBody>
                </p:sp>
                <p:sp>
                  <p:nvSpPr>
                    <p:cNvPr id="282" name="Freeform 79"/>
                    <p:cNvSpPr>
                      <a:spLocks/>
                    </p:cNvSpPr>
                    <p:nvPr/>
                  </p:nvSpPr>
                  <p:spPr bwMode="auto">
                    <a:xfrm rot="434215">
                      <a:off x="760" y="1699"/>
                      <a:ext cx="400" cy="12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97"/>
                        </a:cxn>
                        <a:cxn ang="0">
                          <a:pos x="48" y="25"/>
                        </a:cxn>
                        <a:cxn ang="0">
                          <a:pos x="134" y="0"/>
                        </a:cxn>
                        <a:cxn ang="0">
                          <a:pos x="205" y="23"/>
                        </a:cxn>
                        <a:cxn ang="0">
                          <a:pos x="281" y="112"/>
                        </a:cxn>
                        <a:cxn ang="0">
                          <a:pos x="364" y="105"/>
                        </a:cxn>
                        <a:cxn ang="0">
                          <a:pos x="400" y="37"/>
                        </a:cxn>
                      </a:cxnLst>
                      <a:rect l="0" t="0" r="r" b="b"/>
                      <a:pathLst>
                        <a:path w="400" h="126">
                          <a:moveTo>
                            <a:pt x="0" y="97"/>
                          </a:moveTo>
                          <a:cubicBezTo>
                            <a:pt x="8" y="85"/>
                            <a:pt x="26" y="41"/>
                            <a:pt x="48" y="25"/>
                          </a:cubicBezTo>
                          <a:cubicBezTo>
                            <a:pt x="70" y="9"/>
                            <a:pt x="108" y="0"/>
                            <a:pt x="134" y="0"/>
                          </a:cubicBezTo>
                          <a:cubicBezTo>
                            <a:pt x="160" y="0"/>
                            <a:pt x="181" y="4"/>
                            <a:pt x="205" y="23"/>
                          </a:cubicBezTo>
                          <a:cubicBezTo>
                            <a:pt x="230" y="42"/>
                            <a:pt x="255" y="98"/>
                            <a:pt x="281" y="112"/>
                          </a:cubicBezTo>
                          <a:cubicBezTo>
                            <a:pt x="307" y="126"/>
                            <a:pt x="344" y="117"/>
                            <a:pt x="364" y="105"/>
                          </a:cubicBezTo>
                          <a:cubicBezTo>
                            <a:pt x="384" y="93"/>
                            <a:pt x="393" y="51"/>
                            <a:pt x="400" y="37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CC6600"/>
                        </a:gs>
                        <a:gs pos="50000">
                          <a:srgbClr val="996633"/>
                        </a:gs>
                        <a:gs pos="100000">
                          <a:srgbClr val="CC6600"/>
                        </a:gs>
                      </a:gsLst>
                      <a:lin ang="18900000" scaled="1"/>
                    </a:gradFill>
                    <a:ln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ru-RU" dirty="0"/>
                    </a:p>
                  </p:txBody>
                </p:sp>
              </p:grpSp>
              <p:grpSp>
                <p:nvGrpSpPr>
                  <p:cNvPr id="261" name="Group 80"/>
                  <p:cNvGrpSpPr>
                    <a:grpSpLocks/>
                  </p:cNvGrpSpPr>
                  <p:nvPr/>
                </p:nvGrpSpPr>
                <p:grpSpPr bwMode="auto">
                  <a:xfrm rot="1402697">
                    <a:off x="1146" y="1518"/>
                    <a:ext cx="522" cy="214"/>
                    <a:chOff x="500" y="1699"/>
                    <a:chExt cx="660" cy="284"/>
                  </a:xfrm>
                </p:grpSpPr>
                <p:sp>
                  <p:nvSpPr>
                    <p:cNvPr id="277" name="Freeform 81"/>
                    <p:cNvSpPr>
                      <a:spLocks/>
                    </p:cNvSpPr>
                    <p:nvPr/>
                  </p:nvSpPr>
                  <p:spPr bwMode="auto">
                    <a:xfrm>
                      <a:off x="500" y="1881"/>
                      <a:ext cx="408" cy="10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99"/>
                        </a:cxn>
                        <a:cxn ang="0">
                          <a:pos x="44" y="27"/>
                        </a:cxn>
                        <a:cxn ang="0">
                          <a:pos x="118" y="3"/>
                        </a:cxn>
                        <a:cxn ang="0">
                          <a:pos x="192" y="15"/>
                        </a:cxn>
                        <a:cxn ang="0">
                          <a:pos x="280" y="91"/>
                        </a:cxn>
                        <a:cxn ang="0">
                          <a:pos x="360" y="79"/>
                        </a:cxn>
                        <a:cxn ang="0">
                          <a:pos x="408" y="10"/>
                        </a:cxn>
                      </a:cxnLst>
                      <a:rect l="0" t="0" r="r" b="b"/>
                      <a:pathLst>
                        <a:path w="408" h="102">
                          <a:moveTo>
                            <a:pt x="0" y="99"/>
                          </a:moveTo>
                          <a:cubicBezTo>
                            <a:pt x="7" y="87"/>
                            <a:pt x="24" y="43"/>
                            <a:pt x="44" y="27"/>
                          </a:cubicBezTo>
                          <a:cubicBezTo>
                            <a:pt x="64" y="11"/>
                            <a:pt x="93" y="5"/>
                            <a:pt x="118" y="3"/>
                          </a:cubicBezTo>
                          <a:cubicBezTo>
                            <a:pt x="143" y="1"/>
                            <a:pt x="165" y="0"/>
                            <a:pt x="192" y="15"/>
                          </a:cubicBezTo>
                          <a:cubicBezTo>
                            <a:pt x="219" y="30"/>
                            <a:pt x="252" y="80"/>
                            <a:pt x="280" y="91"/>
                          </a:cubicBezTo>
                          <a:cubicBezTo>
                            <a:pt x="308" y="102"/>
                            <a:pt x="339" y="92"/>
                            <a:pt x="360" y="79"/>
                          </a:cubicBezTo>
                          <a:cubicBezTo>
                            <a:pt x="381" y="66"/>
                            <a:pt x="398" y="25"/>
                            <a:pt x="408" y="10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CC6600"/>
                        </a:gs>
                        <a:gs pos="50000">
                          <a:srgbClr val="996633"/>
                        </a:gs>
                        <a:gs pos="100000">
                          <a:srgbClr val="CC6600"/>
                        </a:gs>
                      </a:gsLst>
                      <a:lin ang="18900000" scaled="1"/>
                    </a:gradFill>
                    <a:ln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ru-RU" dirty="0"/>
                    </a:p>
                  </p:txBody>
                </p:sp>
                <p:sp>
                  <p:nvSpPr>
                    <p:cNvPr id="278" name="Freeform 82"/>
                    <p:cNvSpPr>
                      <a:spLocks/>
                    </p:cNvSpPr>
                    <p:nvPr/>
                  </p:nvSpPr>
                  <p:spPr bwMode="auto">
                    <a:xfrm>
                      <a:off x="636" y="1779"/>
                      <a:ext cx="400" cy="12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97"/>
                        </a:cxn>
                        <a:cxn ang="0">
                          <a:pos x="48" y="25"/>
                        </a:cxn>
                        <a:cxn ang="0">
                          <a:pos x="134" y="0"/>
                        </a:cxn>
                        <a:cxn ang="0">
                          <a:pos x="205" y="23"/>
                        </a:cxn>
                        <a:cxn ang="0">
                          <a:pos x="281" y="112"/>
                        </a:cxn>
                        <a:cxn ang="0">
                          <a:pos x="364" y="105"/>
                        </a:cxn>
                        <a:cxn ang="0">
                          <a:pos x="400" y="37"/>
                        </a:cxn>
                      </a:cxnLst>
                      <a:rect l="0" t="0" r="r" b="b"/>
                      <a:pathLst>
                        <a:path w="400" h="126">
                          <a:moveTo>
                            <a:pt x="0" y="97"/>
                          </a:moveTo>
                          <a:cubicBezTo>
                            <a:pt x="8" y="85"/>
                            <a:pt x="26" y="41"/>
                            <a:pt x="48" y="25"/>
                          </a:cubicBezTo>
                          <a:cubicBezTo>
                            <a:pt x="70" y="9"/>
                            <a:pt x="108" y="0"/>
                            <a:pt x="134" y="0"/>
                          </a:cubicBezTo>
                          <a:cubicBezTo>
                            <a:pt x="160" y="0"/>
                            <a:pt x="181" y="4"/>
                            <a:pt x="205" y="23"/>
                          </a:cubicBezTo>
                          <a:cubicBezTo>
                            <a:pt x="230" y="42"/>
                            <a:pt x="255" y="98"/>
                            <a:pt x="281" y="112"/>
                          </a:cubicBezTo>
                          <a:cubicBezTo>
                            <a:pt x="307" y="126"/>
                            <a:pt x="344" y="117"/>
                            <a:pt x="364" y="105"/>
                          </a:cubicBezTo>
                          <a:cubicBezTo>
                            <a:pt x="384" y="93"/>
                            <a:pt x="393" y="51"/>
                            <a:pt x="400" y="37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CC6600"/>
                        </a:gs>
                        <a:gs pos="50000">
                          <a:srgbClr val="996633"/>
                        </a:gs>
                        <a:gs pos="100000">
                          <a:srgbClr val="CC6600"/>
                        </a:gs>
                      </a:gsLst>
                      <a:lin ang="18900000" scaled="1"/>
                    </a:gradFill>
                    <a:ln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ru-RU" dirty="0"/>
                    </a:p>
                  </p:txBody>
                </p:sp>
                <p:sp>
                  <p:nvSpPr>
                    <p:cNvPr id="279" name="Freeform 83"/>
                    <p:cNvSpPr>
                      <a:spLocks/>
                    </p:cNvSpPr>
                    <p:nvPr/>
                  </p:nvSpPr>
                  <p:spPr bwMode="auto">
                    <a:xfrm rot="434215">
                      <a:off x="760" y="1699"/>
                      <a:ext cx="400" cy="12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97"/>
                        </a:cxn>
                        <a:cxn ang="0">
                          <a:pos x="48" y="25"/>
                        </a:cxn>
                        <a:cxn ang="0">
                          <a:pos x="134" y="0"/>
                        </a:cxn>
                        <a:cxn ang="0">
                          <a:pos x="205" y="23"/>
                        </a:cxn>
                        <a:cxn ang="0">
                          <a:pos x="281" y="112"/>
                        </a:cxn>
                        <a:cxn ang="0">
                          <a:pos x="364" y="105"/>
                        </a:cxn>
                        <a:cxn ang="0">
                          <a:pos x="400" y="37"/>
                        </a:cxn>
                      </a:cxnLst>
                      <a:rect l="0" t="0" r="r" b="b"/>
                      <a:pathLst>
                        <a:path w="400" h="126">
                          <a:moveTo>
                            <a:pt x="0" y="97"/>
                          </a:moveTo>
                          <a:cubicBezTo>
                            <a:pt x="8" y="85"/>
                            <a:pt x="26" y="41"/>
                            <a:pt x="48" y="25"/>
                          </a:cubicBezTo>
                          <a:cubicBezTo>
                            <a:pt x="70" y="9"/>
                            <a:pt x="108" y="0"/>
                            <a:pt x="134" y="0"/>
                          </a:cubicBezTo>
                          <a:cubicBezTo>
                            <a:pt x="160" y="0"/>
                            <a:pt x="181" y="4"/>
                            <a:pt x="205" y="23"/>
                          </a:cubicBezTo>
                          <a:cubicBezTo>
                            <a:pt x="230" y="42"/>
                            <a:pt x="255" y="98"/>
                            <a:pt x="281" y="112"/>
                          </a:cubicBezTo>
                          <a:cubicBezTo>
                            <a:pt x="307" y="126"/>
                            <a:pt x="344" y="117"/>
                            <a:pt x="364" y="105"/>
                          </a:cubicBezTo>
                          <a:cubicBezTo>
                            <a:pt x="384" y="93"/>
                            <a:pt x="393" y="51"/>
                            <a:pt x="400" y="37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CC6600"/>
                        </a:gs>
                        <a:gs pos="50000">
                          <a:srgbClr val="996633"/>
                        </a:gs>
                        <a:gs pos="100000">
                          <a:srgbClr val="CC6600"/>
                        </a:gs>
                      </a:gsLst>
                      <a:lin ang="18900000" scaled="1"/>
                    </a:gradFill>
                    <a:ln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ru-RU" dirty="0"/>
                    </a:p>
                  </p:txBody>
                </p:sp>
              </p:grpSp>
              <p:grpSp>
                <p:nvGrpSpPr>
                  <p:cNvPr id="262" name="Group 84"/>
                  <p:cNvGrpSpPr>
                    <a:grpSpLocks/>
                  </p:cNvGrpSpPr>
                  <p:nvPr/>
                </p:nvGrpSpPr>
                <p:grpSpPr bwMode="auto">
                  <a:xfrm rot="2233139">
                    <a:off x="1526" y="1499"/>
                    <a:ext cx="500" cy="226"/>
                    <a:chOff x="500" y="1699"/>
                    <a:chExt cx="660" cy="284"/>
                  </a:xfrm>
                </p:grpSpPr>
                <p:sp>
                  <p:nvSpPr>
                    <p:cNvPr id="274" name="Freeform 85"/>
                    <p:cNvSpPr>
                      <a:spLocks/>
                    </p:cNvSpPr>
                    <p:nvPr/>
                  </p:nvSpPr>
                  <p:spPr bwMode="auto">
                    <a:xfrm>
                      <a:off x="500" y="1881"/>
                      <a:ext cx="408" cy="10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99"/>
                        </a:cxn>
                        <a:cxn ang="0">
                          <a:pos x="44" y="27"/>
                        </a:cxn>
                        <a:cxn ang="0">
                          <a:pos x="118" y="3"/>
                        </a:cxn>
                        <a:cxn ang="0">
                          <a:pos x="192" y="15"/>
                        </a:cxn>
                        <a:cxn ang="0">
                          <a:pos x="280" y="91"/>
                        </a:cxn>
                        <a:cxn ang="0">
                          <a:pos x="360" y="79"/>
                        </a:cxn>
                        <a:cxn ang="0">
                          <a:pos x="408" y="10"/>
                        </a:cxn>
                      </a:cxnLst>
                      <a:rect l="0" t="0" r="r" b="b"/>
                      <a:pathLst>
                        <a:path w="408" h="102">
                          <a:moveTo>
                            <a:pt x="0" y="99"/>
                          </a:moveTo>
                          <a:cubicBezTo>
                            <a:pt x="7" y="87"/>
                            <a:pt x="24" y="43"/>
                            <a:pt x="44" y="27"/>
                          </a:cubicBezTo>
                          <a:cubicBezTo>
                            <a:pt x="64" y="11"/>
                            <a:pt x="93" y="5"/>
                            <a:pt x="118" y="3"/>
                          </a:cubicBezTo>
                          <a:cubicBezTo>
                            <a:pt x="143" y="1"/>
                            <a:pt x="165" y="0"/>
                            <a:pt x="192" y="15"/>
                          </a:cubicBezTo>
                          <a:cubicBezTo>
                            <a:pt x="219" y="30"/>
                            <a:pt x="252" y="80"/>
                            <a:pt x="280" y="91"/>
                          </a:cubicBezTo>
                          <a:cubicBezTo>
                            <a:pt x="308" y="102"/>
                            <a:pt x="339" y="92"/>
                            <a:pt x="360" y="79"/>
                          </a:cubicBezTo>
                          <a:cubicBezTo>
                            <a:pt x="381" y="66"/>
                            <a:pt x="398" y="25"/>
                            <a:pt x="408" y="10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CC6600"/>
                        </a:gs>
                        <a:gs pos="50000">
                          <a:srgbClr val="996633"/>
                        </a:gs>
                        <a:gs pos="100000">
                          <a:srgbClr val="CC6600"/>
                        </a:gs>
                      </a:gsLst>
                      <a:lin ang="18900000" scaled="1"/>
                    </a:gradFill>
                    <a:ln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ru-RU" dirty="0"/>
                    </a:p>
                  </p:txBody>
                </p:sp>
                <p:sp>
                  <p:nvSpPr>
                    <p:cNvPr id="275" name="Freeform 86"/>
                    <p:cNvSpPr>
                      <a:spLocks/>
                    </p:cNvSpPr>
                    <p:nvPr/>
                  </p:nvSpPr>
                  <p:spPr bwMode="auto">
                    <a:xfrm>
                      <a:off x="636" y="1779"/>
                      <a:ext cx="400" cy="12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97"/>
                        </a:cxn>
                        <a:cxn ang="0">
                          <a:pos x="48" y="25"/>
                        </a:cxn>
                        <a:cxn ang="0">
                          <a:pos x="134" y="0"/>
                        </a:cxn>
                        <a:cxn ang="0">
                          <a:pos x="205" y="23"/>
                        </a:cxn>
                        <a:cxn ang="0">
                          <a:pos x="281" y="112"/>
                        </a:cxn>
                        <a:cxn ang="0">
                          <a:pos x="364" y="105"/>
                        </a:cxn>
                        <a:cxn ang="0">
                          <a:pos x="400" y="37"/>
                        </a:cxn>
                      </a:cxnLst>
                      <a:rect l="0" t="0" r="r" b="b"/>
                      <a:pathLst>
                        <a:path w="400" h="126">
                          <a:moveTo>
                            <a:pt x="0" y="97"/>
                          </a:moveTo>
                          <a:cubicBezTo>
                            <a:pt x="8" y="85"/>
                            <a:pt x="26" y="41"/>
                            <a:pt x="48" y="25"/>
                          </a:cubicBezTo>
                          <a:cubicBezTo>
                            <a:pt x="70" y="9"/>
                            <a:pt x="108" y="0"/>
                            <a:pt x="134" y="0"/>
                          </a:cubicBezTo>
                          <a:cubicBezTo>
                            <a:pt x="160" y="0"/>
                            <a:pt x="181" y="4"/>
                            <a:pt x="205" y="23"/>
                          </a:cubicBezTo>
                          <a:cubicBezTo>
                            <a:pt x="230" y="42"/>
                            <a:pt x="255" y="98"/>
                            <a:pt x="281" y="112"/>
                          </a:cubicBezTo>
                          <a:cubicBezTo>
                            <a:pt x="307" y="126"/>
                            <a:pt x="344" y="117"/>
                            <a:pt x="364" y="105"/>
                          </a:cubicBezTo>
                          <a:cubicBezTo>
                            <a:pt x="384" y="93"/>
                            <a:pt x="393" y="51"/>
                            <a:pt x="400" y="37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CC6600"/>
                        </a:gs>
                        <a:gs pos="50000">
                          <a:srgbClr val="996633"/>
                        </a:gs>
                        <a:gs pos="100000">
                          <a:srgbClr val="CC6600"/>
                        </a:gs>
                      </a:gsLst>
                      <a:lin ang="18900000" scaled="1"/>
                    </a:gradFill>
                    <a:ln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ru-RU" dirty="0"/>
                    </a:p>
                  </p:txBody>
                </p:sp>
                <p:sp>
                  <p:nvSpPr>
                    <p:cNvPr id="276" name="Freeform 87"/>
                    <p:cNvSpPr>
                      <a:spLocks/>
                    </p:cNvSpPr>
                    <p:nvPr/>
                  </p:nvSpPr>
                  <p:spPr bwMode="auto">
                    <a:xfrm rot="434215">
                      <a:off x="760" y="1699"/>
                      <a:ext cx="400" cy="12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97"/>
                        </a:cxn>
                        <a:cxn ang="0">
                          <a:pos x="48" y="25"/>
                        </a:cxn>
                        <a:cxn ang="0">
                          <a:pos x="134" y="0"/>
                        </a:cxn>
                        <a:cxn ang="0">
                          <a:pos x="205" y="23"/>
                        </a:cxn>
                        <a:cxn ang="0">
                          <a:pos x="281" y="112"/>
                        </a:cxn>
                        <a:cxn ang="0">
                          <a:pos x="364" y="105"/>
                        </a:cxn>
                        <a:cxn ang="0">
                          <a:pos x="400" y="37"/>
                        </a:cxn>
                      </a:cxnLst>
                      <a:rect l="0" t="0" r="r" b="b"/>
                      <a:pathLst>
                        <a:path w="400" h="126">
                          <a:moveTo>
                            <a:pt x="0" y="97"/>
                          </a:moveTo>
                          <a:cubicBezTo>
                            <a:pt x="8" y="85"/>
                            <a:pt x="26" y="41"/>
                            <a:pt x="48" y="25"/>
                          </a:cubicBezTo>
                          <a:cubicBezTo>
                            <a:pt x="70" y="9"/>
                            <a:pt x="108" y="0"/>
                            <a:pt x="134" y="0"/>
                          </a:cubicBezTo>
                          <a:cubicBezTo>
                            <a:pt x="160" y="0"/>
                            <a:pt x="181" y="4"/>
                            <a:pt x="205" y="23"/>
                          </a:cubicBezTo>
                          <a:cubicBezTo>
                            <a:pt x="230" y="42"/>
                            <a:pt x="255" y="98"/>
                            <a:pt x="281" y="112"/>
                          </a:cubicBezTo>
                          <a:cubicBezTo>
                            <a:pt x="307" y="126"/>
                            <a:pt x="344" y="117"/>
                            <a:pt x="364" y="105"/>
                          </a:cubicBezTo>
                          <a:cubicBezTo>
                            <a:pt x="384" y="93"/>
                            <a:pt x="393" y="51"/>
                            <a:pt x="400" y="37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CC6600"/>
                        </a:gs>
                        <a:gs pos="50000">
                          <a:srgbClr val="996633"/>
                        </a:gs>
                        <a:gs pos="100000">
                          <a:srgbClr val="CC6600"/>
                        </a:gs>
                      </a:gsLst>
                      <a:lin ang="18900000" scaled="1"/>
                    </a:gradFill>
                    <a:ln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ru-RU" dirty="0"/>
                    </a:p>
                  </p:txBody>
                </p:sp>
              </p:grpSp>
              <p:grpSp>
                <p:nvGrpSpPr>
                  <p:cNvPr id="263" name="Group 88"/>
                  <p:cNvGrpSpPr>
                    <a:grpSpLocks/>
                  </p:cNvGrpSpPr>
                  <p:nvPr/>
                </p:nvGrpSpPr>
                <p:grpSpPr bwMode="auto">
                  <a:xfrm rot="3226440">
                    <a:off x="1877" y="1566"/>
                    <a:ext cx="500" cy="226"/>
                    <a:chOff x="500" y="1699"/>
                    <a:chExt cx="660" cy="284"/>
                  </a:xfrm>
                </p:grpSpPr>
                <p:sp>
                  <p:nvSpPr>
                    <p:cNvPr id="271" name="Freeform 89"/>
                    <p:cNvSpPr>
                      <a:spLocks/>
                    </p:cNvSpPr>
                    <p:nvPr/>
                  </p:nvSpPr>
                  <p:spPr bwMode="auto">
                    <a:xfrm>
                      <a:off x="500" y="1881"/>
                      <a:ext cx="408" cy="10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99"/>
                        </a:cxn>
                        <a:cxn ang="0">
                          <a:pos x="44" y="27"/>
                        </a:cxn>
                        <a:cxn ang="0">
                          <a:pos x="118" y="3"/>
                        </a:cxn>
                        <a:cxn ang="0">
                          <a:pos x="192" y="15"/>
                        </a:cxn>
                        <a:cxn ang="0">
                          <a:pos x="280" y="91"/>
                        </a:cxn>
                        <a:cxn ang="0">
                          <a:pos x="360" y="79"/>
                        </a:cxn>
                        <a:cxn ang="0">
                          <a:pos x="408" y="10"/>
                        </a:cxn>
                      </a:cxnLst>
                      <a:rect l="0" t="0" r="r" b="b"/>
                      <a:pathLst>
                        <a:path w="408" h="102">
                          <a:moveTo>
                            <a:pt x="0" y="99"/>
                          </a:moveTo>
                          <a:cubicBezTo>
                            <a:pt x="7" y="87"/>
                            <a:pt x="24" y="43"/>
                            <a:pt x="44" y="27"/>
                          </a:cubicBezTo>
                          <a:cubicBezTo>
                            <a:pt x="64" y="11"/>
                            <a:pt x="93" y="5"/>
                            <a:pt x="118" y="3"/>
                          </a:cubicBezTo>
                          <a:cubicBezTo>
                            <a:pt x="143" y="1"/>
                            <a:pt x="165" y="0"/>
                            <a:pt x="192" y="15"/>
                          </a:cubicBezTo>
                          <a:cubicBezTo>
                            <a:pt x="219" y="30"/>
                            <a:pt x="252" y="80"/>
                            <a:pt x="280" y="91"/>
                          </a:cubicBezTo>
                          <a:cubicBezTo>
                            <a:pt x="308" y="102"/>
                            <a:pt x="339" y="92"/>
                            <a:pt x="360" y="79"/>
                          </a:cubicBezTo>
                          <a:cubicBezTo>
                            <a:pt x="381" y="66"/>
                            <a:pt x="398" y="25"/>
                            <a:pt x="408" y="10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CC6600"/>
                        </a:gs>
                        <a:gs pos="50000">
                          <a:srgbClr val="996633"/>
                        </a:gs>
                        <a:gs pos="100000">
                          <a:srgbClr val="CC6600"/>
                        </a:gs>
                      </a:gsLst>
                      <a:lin ang="18900000" scaled="1"/>
                    </a:gradFill>
                    <a:ln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ru-RU" dirty="0"/>
                    </a:p>
                  </p:txBody>
                </p:sp>
                <p:sp>
                  <p:nvSpPr>
                    <p:cNvPr id="272" name="Freeform 90"/>
                    <p:cNvSpPr>
                      <a:spLocks/>
                    </p:cNvSpPr>
                    <p:nvPr/>
                  </p:nvSpPr>
                  <p:spPr bwMode="auto">
                    <a:xfrm>
                      <a:off x="636" y="1779"/>
                      <a:ext cx="400" cy="12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97"/>
                        </a:cxn>
                        <a:cxn ang="0">
                          <a:pos x="48" y="25"/>
                        </a:cxn>
                        <a:cxn ang="0">
                          <a:pos x="134" y="0"/>
                        </a:cxn>
                        <a:cxn ang="0">
                          <a:pos x="205" y="23"/>
                        </a:cxn>
                        <a:cxn ang="0">
                          <a:pos x="281" y="112"/>
                        </a:cxn>
                        <a:cxn ang="0">
                          <a:pos x="364" y="105"/>
                        </a:cxn>
                        <a:cxn ang="0">
                          <a:pos x="400" y="37"/>
                        </a:cxn>
                      </a:cxnLst>
                      <a:rect l="0" t="0" r="r" b="b"/>
                      <a:pathLst>
                        <a:path w="400" h="126">
                          <a:moveTo>
                            <a:pt x="0" y="97"/>
                          </a:moveTo>
                          <a:cubicBezTo>
                            <a:pt x="8" y="85"/>
                            <a:pt x="26" y="41"/>
                            <a:pt x="48" y="25"/>
                          </a:cubicBezTo>
                          <a:cubicBezTo>
                            <a:pt x="70" y="9"/>
                            <a:pt x="108" y="0"/>
                            <a:pt x="134" y="0"/>
                          </a:cubicBezTo>
                          <a:cubicBezTo>
                            <a:pt x="160" y="0"/>
                            <a:pt x="181" y="4"/>
                            <a:pt x="205" y="23"/>
                          </a:cubicBezTo>
                          <a:cubicBezTo>
                            <a:pt x="230" y="42"/>
                            <a:pt x="255" y="98"/>
                            <a:pt x="281" y="112"/>
                          </a:cubicBezTo>
                          <a:cubicBezTo>
                            <a:pt x="307" y="126"/>
                            <a:pt x="344" y="117"/>
                            <a:pt x="364" y="105"/>
                          </a:cubicBezTo>
                          <a:cubicBezTo>
                            <a:pt x="384" y="93"/>
                            <a:pt x="393" y="51"/>
                            <a:pt x="400" y="37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CC6600"/>
                        </a:gs>
                        <a:gs pos="50000">
                          <a:srgbClr val="996633"/>
                        </a:gs>
                        <a:gs pos="100000">
                          <a:srgbClr val="CC6600"/>
                        </a:gs>
                      </a:gsLst>
                      <a:lin ang="18900000" scaled="1"/>
                    </a:gradFill>
                    <a:ln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ru-RU" dirty="0"/>
                    </a:p>
                  </p:txBody>
                </p:sp>
                <p:sp>
                  <p:nvSpPr>
                    <p:cNvPr id="273" name="Freeform 91"/>
                    <p:cNvSpPr>
                      <a:spLocks/>
                    </p:cNvSpPr>
                    <p:nvPr/>
                  </p:nvSpPr>
                  <p:spPr bwMode="auto">
                    <a:xfrm rot="434215">
                      <a:off x="760" y="1699"/>
                      <a:ext cx="400" cy="12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97"/>
                        </a:cxn>
                        <a:cxn ang="0">
                          <a:pos x="48" y="25"/>
                        </a:cxn>
                        <a:cxn ang="0">
                          <a:pos x="134" y="0"/>
                        </a:cxn>
                        <a:cxn ang="0">
                          <a:pos x="205" y="23"/>
                        </a:cxn>
                        <a:cxn ang="0">
                          <a:pos x="281" y="112"/>
                        </a:cxn>
                        <a:cxn ang="0">
                          <a:pos x="364" y="105"/>
                        </a:cxn>
                        <a:cxn ang="0">
                          <a:pos x="400" y="37"/>
                        </a:cxn>
                      </a:cxnLst>
                      <a:rect l="0" t="0" r="r" b="b"/>
                      <a:pathLst>
                        <a:path w="400" h="126">
                          <a:moveTo>
                            <a:pt x="0" y="97"/>
                          </a:moveTo>
                          <a:cubicBezTo>
                            <a:pt x="8" y="85"/>
                            <a:pt x="26" y="41"/>
                            <a:pt x="48" y="25"/>
                          </a:cubicBezTo>
                          <a:cubicBezTo>
                            <a:pt x="70" y="9"/>
                            <a:pt x="108" y="0"/>
                            <a:pt x="134" y="0"/>
                          </a:cubicBezTo>
                          <a:cubicBezTo>
                            <a:pt x="160" y="0"/>
                            <a:pt x="181" y="4"/>
                            <a:pt x="205" y="23"/>
                          </a:cubicBezTo>
                          <a:cubicBezTo>
                            <a:pt x="230" y="42"/>
                            <a:pt x="255" y="98"/>
                            <a:pt x="281" y="112"/>
                          </a:cubicBezTo>
                          <a:cubicBezTo>
                            <a:pt x="307" y="126"/>
                            <a:pt x="344" y="117"/>
                            <a:pt x="364" y="105"/>
                          </a:cubicBezTo>
                          <a:cubicBezTo>
                            <a:pt x="384" y="93"/>
                            <a:pt x="393" y="51"/>
                            <a:pt x="400" y="37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CC6600"/>
                        </a:gs>
                        <a:gs pos="50000">
                          <a:srgbClr val="996633"/>
                        </a:gs>
                        <a:gs pos="100000">
                          <a:srgbClr val="CC6600"/>
                        </a:gs>
                      </a:gsLst>
                      <a:lin ang="18900000" scaled="1"/>
                    </a:gradFill>
                    <a:ln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ru-RU" dirty="0"/>
                    </a:p>
                  </p:txBody>
                </p:sp>
              </p:grpSp>
              <p:grpSp>
                <p:nvGrpSpPr>
                  <p:cNvPr id="264" name="Group 92"/>
                  <p:cNvGrpSpPr>
                    <a:grpSpLocks/>
                  </p:cNvGrpSpPr>
                  <p:nvPr/>
                </p:nvGrpSpPr>
                <p:grpSpPr bwMode="auto">
                  <a:xfrm rot="4068615">
                    <a:off x="2198" y="1728"/>
                    <a:ext cx="500" cy="226"/>
                    <a:chOff x="500" y="1699"/>
                    <a:chExt cx="660" cy="284"/>
                  </a:xfrm>
                </p:grpSpPr>
                <p:sp>
                  <p:nvSpPr>
                    <p:cNvPr id="268" name="Freeform 93"/>
                    <p:cNvSpPr>
                      <a:spLocks/>
                    </p:cNvSpPr>
                    <p:nvPr/>
                  </p:nvSpPr>
                  <p:spPr bwMode="auto">
                    <a:xfrm>
                      <a:off x="500" y="1881"/>
                      <a:ext cx="408" cy="10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99"/>
                        </a:cxn>
                        <a:cxn ang="0">
                          <a:pos x="44" y="27"/>
                        </a:cxn>
                        <a:cxn ang="0">
                          <a:pos x="118" y="3"/>
                        </a:cxn>
                        <a:cxn ang="0">
                          <a:pos x="192" y="15"/>
                        </a:cxn>
                        <a:cxn ang="0">
                          <a:pos x="280" y="91"/>
                        </a:cxn>
                        <a:cxn ang="0">
                          <a:pos x="360" y="79"/>
                        </a:cxn>
                        <a:cxn ang="0">
                          <a:pos x="408" y="10"/>
                        </a:cxn>
                      </a:cxnLst>
                      <a:rect l="0" t="0" r="r" b="b"/>
                      <a:pathLst>
                        <a:path w="408" h="102">
                          <a:moveTo>
                            <a:pt x="0" y="99"/>
                          </a:moveTo>
                          <a:cubicBezTo>
                            <a:pt x="7" y="87"/>
                            <a:pt x="24" y="43"/>
                            <a:pt x="44" y="27"/>
                          </a:cubicBezTo>
                          <a:cubicBezTo>
                            <a:pt x="64" y="11"/>
                            <a:pt x="93" y="5"/>
                            <a:pt x="118" y="3"/>
                          </a:cubicBezTo>
                          <a:cubicBezTo>
                            <a:pt x="143" y="1"/>
                            <a:pt x="165" y="0"/>
                            <a:pt x="192" y="15"/>
                          </a:cubicBezTo>
                          <a:cubicBezTo>
                            <a:pt x="219" y="30"/>
                            <a:pt x="252" y="80"/>
                            <a:pt x="280" y="91"/>
                          </a:cubicBezTo>
                          <a:cubicBezTo>
                            <a:pt x="308" y="102"/>
                            <a:pt x="339" y="92"/>
                            <a:pt x="360" y="79"/>
                          </a:cubicBezTo>
                          <a:cubicBezTo>
                            <a:pt x="381" y="66"/>
                            <a:pt x="398" y="25"/>
                            <a:pt x="408" y="10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CC6600"/>
                        </a:gs>
                        <a:gs pos="50000">
                          <a:srgbClr val="996633"/>
                        </a:gs>
                        <a:gs pos="100000">
                          <a:srgbClr val="CC6600"/>
                        </a:gs>
                      </a:gsLst>
                      <a:lin ang="18900000" scaled="1"/>
                    </a:gradFill>
                    <a:ln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ru-RU" dirty="0"/>
                    </a:p>
                  </p:txBody>
                </p:sp>
                <p:sp>
                  <p:nvSpPr>
                    <p:cNvPr id="269" name="Freeform 94"/>
                    <p:cNvSpPr>
                      <a:spLocks/>
                    </p:cNvSpPr>
                    <p:nvPr/>
                  </p:nvSpPr>
                  <p:spPr bwMode="auto">
                    <a:xfrm>
                      <a:off x="636" y="1779"/>
                      <a:ext cx="400" cy="12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97"/>
                        </a:cxn>
                        <a:cxn ang="0">
                          <a:pos x="48" y="25"/>
                        </a:cxn>
                        <a:cxn ang="0">
                          <a:pos x="134" y="0"/>
                        </a:cxn>
                        <a:cxn ang="0">
                          <a:pos x="205" y="23"/>
                        </a:cxn>
                        <a:cxn ang="0">
                          <a:pos x="281" y="112"/>
                        </a:cxn>
                        <a:cxn ang="0">
                          <a:pos x="364" y="105"/>
                        </a:cxn>
                        <a:cxn ang="0">
                          <a:pos x="400" y="37"/>
                        </a:cxn>
                      </a:cxnLst>
                      <a:rect l="0" t="0" r="r" b="b"/>
                      <a:pathLst>
                        <a:path w="400" h="126">
                          <a:moveTo>
                            <a:pt x="0" y="97"/>
                          </a:moveTo>
                          <a:cubicBezTo>
                            <a:pt x="8" y="85"/>
                            <a:pt x="26" y="41"/>
                            <a:pt x="48" y="25"/>
                          </a:cubicBezTo>
                          <a:cubicBezTo>
                            <a:pt x="70" y="9"/>
                            <a:pt x="108" y="0"/>
                            <a:pt x="134" y="0"/>
                          </a:cubicBezTo>
                          <a:cubicBezTo>
                            <a:pt x="160" y="0"/>
                            <a:pt x="181" y="4"/>
                            <a:pt x="205" y="23"/>
                          </a:cubicBezTo>
                          <a:cubicBezTo>
                            <a:pt x="230" y="42"/>
                            <a:pt x="255" y="98"/>
                            <a:pt x="281" y="112"/>
                          </a:cubicBezTo>
                          <a:cubicBezTo>
                            <a:pt x="307" y="126"/>
                            <a:pt x="344" y="117"/>
                            <a:pt x="364" y="105"/>
                          </a:cubicBezTo>
                          <a:cubicBezTo>
                            <a:pt x="384" y="93"/>
                            <a:pt x="393" y="51"/>
                            <a:pt x="400" y="37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CC6600"/>
                        </a:gs>
                        <a:gs pos="50000">
                          <a:srgbClr val="996633"/>
                        </a:gs>
                        <a:gs pos="100000">
                          <a:srgbClr val="CC6600"/>
                        </a:gs>
                      </a:gsLst>
                      <a:lin ang="18900000" scaled="1"/>
                    </a:gradFill>
                    <a:ln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ru-RU" dirty="0"/>
                    </a:p>
                  </p:txBody>
                </p:sp>
                <p:sp>
                  <p:nvSpPr>
                    <p:cNvPr id="270" name="Freeform 95"/>
                    <p:cNvSpPr>
                      <a:spLocks/>
                    </p:cNvSpPr>
                    <p:nvPr/>
                  </p:nvSpPr>
                  <p:spPr bwMode="auto">
                    <a:xfrm rot="434215">
                      <a:off x="760" y="1699"/>
                      <a:ext cx="400" cy="12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97"/>
                        </a:cxn>
                        <a:cxn ang="0">
                          <a:pos x="48" y="25"/>
                        </a:cxn>
                        <a:cxn ang="0">
                          <a:pos x="134" y="0"/>
                        </a:cxn>
                        <a:cxn ang="0">
                          <a:pos x="205" y="23"/>
                        </a:cxn>
                        <a:cxn ang="0">
                          <a:pos x="281" y="112"/>
                        </a:cxn>
                        <a:cxn ang="0">
                          <a:pos x="364" y="105"/>
                        </a:cxn>
                        <a:cxn ang="0">
                          <a:pos x="400" y="37"/>
                        </a:cxn>
                      </a:cxnLst>
                      <a:rect l="0" t="0" r="r" b="b"/>
                      <a:pathLst>
                        <a:path w="400" h="126">
                          <a:moveTo>
                            <a:pt x="0" y="97"/>
                          </a:moveTo>
                          <a:cubicBezTo>
                            <a:pt x="8" y="85"/>
                            <a:pt x="26" y="41"/>
                            <a:pt x="48" y="25"/>
                          </a:cubicBezTo>
                          <a:cubicBezTo>
                            <a:pt x="70" y="9"/>
                            <a:pt x="108" y="0"/>
                            <a:pt x="134" y="0"/>
                          </a:cubicBezTo>
                          <a:cubicBezTo>
                            <a:pt x="160" y="0"/>
                            <a:pt x="181" y="4"/>
                            <a:pt x="205" y="23"/>
                          </a:cubicBezTo>
                          <a:cubicBezTo>
                            <a:pt x="230" y="42"/>
                            <a:pt x="255" y="98"/>
                            <a:pt x="281" y="112"/>
                          </a:cubicBezTo>
                          <a:cubicBezTo>
                            <a:pt x="307" y="126"/>
                            <a:pt x="344" y="117"/>
                            <a:pt x="364" y="105"/>
                          </a:cubicBezTo>
                          <a:cubicBezTo>
                            <a:pt x="384" y="93"/>
                            <a:pt x="393" y="51"/>
                            <a:pt x="400" y="37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CC6600"/>
                        </a:gs>
                        <a:gs pos="50000">
                          <a:srgbClr val="996633"/>
                        </a:gs>
                        <a:gs pos="100000">
                          <a:srgbClr val="CC6600"/>
                        </a:gs>
                      </a:gsLst>
                      <a:lin ang="18900000" scaled="1"/>
                    </a:gradFill>
                    <a:ln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ru-RU" dirty="0"/>
                    </a:p>
                  </p:txBody>
                </p:sp>
              </p:grpSp>
              <p:sp>
                <p:nvSpPr>
                  <p:cNvPr id="265" name="Freeform 96"/>
                  <p:cNvSpPr>
                    <a:spLocks/>
                  </p:cNvSpPr>
                  <p:nvPr/>
                </p:nvSpPr>
                <p:spPr bwMode="auto">
                  <a:xfrm rot="5135648">
                    <a:off x="2576" y="2029"/>
                    <a:ext cx="303" cy="100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48" y="25"/>
                      </a:cxn>
                      <a:cxn ang="0">
                        <a:pos x="134" y="0"/>
                      </a:cxn>
                      <a:cxn ang="0">
                        <a:pos x="205" y="23"/>
                      </a:cxn>
                      <a:cxn ang="0">
                        <a:pos x="281" y="112"/>
                      </a:cxn>
                      <a:cxn ang="0">
                        <a:pos x="364" y="105"/>
                      </a:cxn>
                      <a:cxn ang="0">
                        <a:pos x="400" y="37"/>
                      </a:cxn>
                    </a:cxnLst>
                    <a:rect l="0" t="0" r="r" b="b"/>
                    <a:pathLst>
                      <a:path w="400" h="126">
                        <a:moveTo>
                          <a:pt x="0" y="97"/>
                        </a:moveTo>
                        <a:cubicBezTo>
                          <a:pt x="8" y="85"/>
                          <a:pt x="26" y="41"/>
                          <a:pt x="48" y="25"/>
                        </a:cubicBezTo>
                        <a:cubicBezTo>
                          <a:pt x="70" y="9"/>
                          <a:pt x="108" y="0"/>
                          <a:pt x="134" y="0"/>
                        </a:cubicBezTo>
                        <a:cubicBezTo>
                          <a:pt x="160" y="0"/>
                          <a:pt x="181" y="4"/>
                          <a:pt x="205" y="23"/>
                        </a:cubicBezTo>
                        <a:cubicBezTo>
                          <a:pt x="230" y="42"/>
                          <a:pt x="255" y="98"/>
                          <a:pt x="281" y="112"/>
                        </a:cubicBezTo>
                        <a:cubicBezTo>
                          <a:pt x="307" y="126"/>
                          <a:pt x="344" y="117"/>
                          <a:pt x="364" y="105"/>
                        </a:cubicBezTo>
                        <a:cubicBezTo>
                          <a:pt x="384" y="93"/>
                          <a:pt x="393" y="51"/>
                          <a:pt x="400" y="37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CC6600"/>
                      </a:gs>
                      <a:gs pos="50000">
                        <a:srgbClr val="996633"/>
                      </a:gs>
                      <a:gs pos="100000">
                        <a:srgbClr val="CC6600"/>
                      </a:gs>
                    </a:gsLst>
                    <a:lin ang="18900000" scaled="1"/>
                  </a:grad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266" name="Freeform 97"/>
                  <p:cNvSpPr>
                    <a:spLocks/>
                  </p:cNvSpPr>
                  <p:nvPr/>
                </p:nvSpPr>
                <p:spPr bwMode="auto">
                  <a:xfrm>
                    <a:off x="2706" y="2014"/>
                    <a:ext cx="145" cy="221"/>
                  </a:xfrm>
                  <a:custGeom>
                    <a:avLst/>
                    <a:gdLst/>
                    <a:ahLst/>
                    <a:cxnLst>
                      <a:cxn ang="0">
                        <a:pos x="72" y="0"/>
                      </a:cxn>
                      <a:cxn ang="0">
                        <a:pos x="127" y="39"/>
                      </a:cxn>
                      <a:cxn ang="0">
                        <a:pos x="144" y="106"/>
                      </a:cxn>
                      <a:cxn ang="0">
                        <a:pos x="123" y="158"/>
                      </a:cxn>
                      <a:cxn ang="0">
                        <a:pos x="50" y="212"/>
                      </a:cxn>
                      <a:cxn ang="0">
                        <a:pos x="6" y="214"/>
                      </a:cxn>
                      <a:cxn ang="0">
                        <a:pos x="14" y="218"/>
                      </a:cxn>
                    </a:cxnLst>
                    <a:rect l="0" t="0" r="r" b="b"/>
                    <a:pathLst>
                      <a:path w="145" h="221">
                        <a:moveTo>
                          <a:pt x="72" y="0"/>
                        </a:moveTo>
                        <a:cubicBezTo>
                          <a:pt x="82" y="7"/>
                          <a:pt x="115" y="23"/>
                          <a:pt x="127" y="39"/>
                        </a:cubicBezTo>
                        <a:cubicBezTo>
                          <a:pt x="139" y="57"/>
                          <a:pt x="145" y="86"/>
                          <a:pt x="144" y="106"/>
                        </a:cubicBezTo>
                        <a:cubicBezTo>
                          <a:pt x="143" y="125"/>
                          <a:pt x="139" y="141"/>
                          <a:pt x="123" y="158"/>
                        </a:cubicBezTo>
                        <a:cubicBezTo>
                          <a:pt x="107" y="176"/>
                          <a:pt x="69" y="203"/>
                          <a:pt x="50" y="212"/>
                        </a:cubicBezTo>
                        <a:cubicBezTo>
                          <a:pt x="31" y="221"/>
                          <a:pt x="12" y="213"/>
                          <a:pt x="6" y="214"/>
                        </a:cubicBezTo>
                        <a:cubicBezTo>
                          <a:pt x="0" y="215"/>
                          <a:pt x="12" y="217"/>
                          <a:pt x="14" y="218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CC6600"/>
                      </a:gs>
                      <a:gs pos="50000">
                        <a:srgbClr val="996633"/>
                      </a:gs>
                      <a:gs pos="100000">
                        <a:srgbClr val="CC6600"/>
                      </a:gs>
                    </a:gsLst>
                    <a:lin ang="18900000" scaled="1"/>
                  </a:grad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267" name="Freeform 98"/>
                  <p:cNvSpPr>
                    <a:spLocks/>
                  </p:cNvSpPr>
                  <p:nvPr/>
                </p:nvSpPr>
                <p:spPr bwMode="auto">
                  <a:xfrm>
                    <a:off x="503" y="2112"/>
                    <a:ext cx="228" cy="142"/>
                  </a:xfrm>
                  <a:custGeom>
                    <a:avLst/>
                    <a:gdLst/>
                    <a:ahLst/>
                    <a:cxnLst>
                      <a:cxn ang="0">
                        <a:pos x="145" y="96"/>
                      </a:cxn>
                      <a:cxn ang="0">
                        <a:pos x="25" y="136"/>
                      </a:cxn>
                      <a:cxn ang="0">
                        <a:pos x="7" y="61"/>
                      </a:cxn>
                      <a:cxn ang="0">
                        <a:pos x="66" y="53"/>
                      </a:cxn>
                      <a:cxn ang="0">
                        <a:pos x="150" y="88"/>
                      </a:cxn>
                      <a:cxn ang="0">
                        <a:pos x="207" y="60"/>
                      </a:cxn>
                      <a:cxn ang="0">
                        <a:pos x="228" y="0"/>
                      </a:cxn>
                    </a:cxnLst>
                    <a:rect l="0" t="0" r="r" b="b"/>
                    <a:pathLst>
                      <a:path w="228" h="142">
                        <a:moveTo>
                          <a:pt x="145" y="96"/>
                        </a:moveTo>
                        <a:cubicBezTo>
                          <a:pt x="126" y="103"/>
                          <a:pt x="48" y="142"/>
                          <a:pt x="25" y="136"/>
                        </a:cubicBezTo>
                        <a:cubicBezTo>
                          <a:pt x="2" y="130"/>
                          <a:pt x="0" y="75"/>
                          <a:pt x="7" y="61"/>
                        </a:cubicBezTo>
                        <a:cubicBezTo>
                          <a:pt x="14" y="47"/>
                          <a:pt x="42" y="48"/>
                          <a:pt x="66" y="53"/>
                        </a:cubicBezTo>
                        <a:cubicBezTo>
                          <a:pt x="89" y="58"/>
                          <a:pt x="126" y="85"/>
                          <a:pt x="150" y="88"/>
                        </a:cubicBezTo>
                        <a:cubicBezTo>
                          <a:pt x="173" y="89"/>
                          <a:pt x="194" y="74"/>
                          <a:pt x="207" y="60"/>
                        </a:cubicBezTo>
                        <a:cubicBezTo>
                          <a:pt x="221" y="46"/>
                          <a:pt x="224" y="12"/>
                          <a:pt x="228" y="0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CC6600"/>
                      </a:gs>
                      <a:gs pos="50000">
                        <a:srgbClr val="996633"/>
                      </a:gs>
                      <a:gs pos="100000">
                        <a:srgbClr val="CC6600"/>
                      </a:gs>
                    </a:gsLst>
                    <a:lin ang="18900000" scaled="1"/>
                  </a:grad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</p:grpSp>
          </p:grpSp>
        </p:grpSp>
        <p:grpSp>
          <p:nvGrpSpPr>
            <p:cNvPr id="182" name="Group 129"/>
            <p:cNvGrpSpPr>
              <a:grpSpLocks/>
            </p:cNvGrpSpPr>
            <p:nvPr/>
          </p:nvGrpSpPr>
          <p:grpSpPr bwMode="auto">
            <a:xfrm>
              <a:off x="689" y="2936"/>
              <a:ext cx="508" cy="509"/>
              <a:chOff x="4060" y="1421"/>
              <a:chExt cx="508" cy="509"/>
            </a:xfrm>
          </p:grpSpPr>
          <p:sp>
            <p:nvSpPr>
              <p:cNvPr id="245" name="Freeform 130"/>
              <p:cNvSpPr>
                <a:spLocks/>
              </p:cNvSpPr>
              <p:nvPr/>
            </p:nvSpPr>
            <p:spPr bwMode="auto">
              <a:xfrm>
                <a:off x="4060" y="1514"/>
                <a:ext cx="508" cy="416"/>
              </a:xfrm>
              <a:custGeom>
                <a:avLst/>
                <a:gdLst/>
                <a:ahLst/>
                <a:cxnLst>
                  <a:cxn ang="0">
                    <a:pos x="17" y="112"/>
                  </a:cxn>
                  <a:cxn ang="0">
                    <a:pos x="35" y="265"/>
                  </a:cxn>
                  <a:cxn ang="0">
                    <a:pos x="227" y="400"/>
                  </a:cxn>
                  <a:cxn ang="0">
                    <a:pos x="293" y="361"/>
                  </a:cxn>
                  <a:cxn ang="0">
                    <a:pos x="404" y="358"/>
                  </a:cxn>
                  <a:cxn ang="0">
                    <a:pos x="508" y="140"/>
                  </a:cxn>
                  <a:cxn ang="0">
                    <a:pos x="407" y="22"/>
                  </a:cxn>
                  <a:cxn ang="0">
                    <a:pos x="281" y="10"/>
                  </a:cxn>
                  <a:cxn ang="0">
                    <a:pos x="206" y="43"/>
                  </a:cxn>
                  <a:cxn ang="0">
                    <a:pos x="110" y="19"/>
                  </a:cxn>
                  <a:cxn ang="0">
                    <a:pos x="17" y="112"/>
                  </a:cxn>
                </a:cxnLst>
                <a:rect l="0" t="0" r="r" b="b"/>
                <a:pathLst>
                  <a:path w="508" h="416">
                    <a:moveTo>
                      <a:pt x="17" y="112"/>
                    </a:moveTo>
                    <a:cubicBezTo>
                      <a:pt x="5" y="153"/>
                      <a:pt x="0" y="217"/>
                      <a:pt x="35" y="265"/>
                    </a:cubicBezTo>
                    <a:cubicBezTo>
                      <a:pt x="70" y="313"/>
                      <a:pt x="184" y="384"/>
                      <a:pt x="227" y="400"/>
                    </a:cubicBezTo>
                    <a:cubicBezTo>
                      <a:pt x="270" y="416"/>
                      <a:pt x="264" y="368"/>
                      <a:pt x="293" y="361"/>
                    </a:cubicBezTo>
                    <a:cubicBezTo>
                      <a:pt x="322" y="354"/>
                      <a:pt x="368" y="395"/>
                      <a:pt x="404" y="358"/>
                    </a:cubicBezTo>
                    <a:cubicBezTo>
                      <a:pt x="440" y="321"/>
                      <a:pt x="508" y="196"/>
                      <a:pt x="508" y="140"/>
                    </a:cubicBezTo>
                    <a:cubicBezTo>
                      <a:pt x="508" y="84"/>
                      <a:pt x="445" y="44"/>
                      <a:pt x="407" y="22"/>
                    </a:cubicBezTo>
                    <a:cubicBezTo>
                      <a:pt x="369" y="0"/>
                      <a:pt x="314" y="7"/>
                      <a:pt x="281" y="10"/>
                    </a:cubicBezTo>
                    <a:cubicBezTo>
                      <a:pt x="248" y="13"/>
                      <a:pt x="234" y="42"/>
                      <a:pt x="206" y="43"/>
                    </a:cubicBezTo>
                    <a:cubicBezTo>
                      <a:pt x="178" y="44"/>
                      <a:pt x="142" y="7"/>
                      <a:pt x="110" y="19"/>
                    </a:cubicBezTo>
                    <a:cubicBezTo>
                      <a:pt x="78" y="31"/>
                      <a:pt x="31" y="70"/>
                      <a:pt x="17" y="11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0000"/>
                  </a:gs>
                  <a:gs pos="100000">
                    <a:srgbClr val="FFCC00"/>
                  </a:gs>
                </a:gsLst>
                <a:path path="rect">
                  <a:fillToRect l="50000" t="50000" r="50000" b="50000"/>
                </a:path>
              </a:gra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246" name="Freeform 131"/>
              <p:cNvSpPr>
                <a:spLocks/>
              </p:cNvSpPr>
              <p:nvPr/>
            </p:nvSpPr>
            <p:spPr bwMode="auto">
              <a:xfrm>
                <a:off x="4084" y="1567"/>
                <a:ext cx="296" cy="258"/>
              </a:xfrm>
              <a:custGeom>
                <a:avLst/>
                <a:gdLst/>
                <a:ahLst/>
                <a:cxnLst>
                  <a:cxn ang="0">
                    <a:pos x="188" y="41"/>
                  </a:cxn>
                  <a:cxn ang="0">
                    <a:pos x="44" y="9"/>
                  </a:cxn>
                  <a:cxn ang="0">
                    <a:pos x="4" y="97"/>
                  </a:cxn>
                  <a:cxn ang="0">
                    <a:pos x="68" y="193"/>
                  </a:cxn>
                  <a:cxn ang="0">
                    <a:pos x="252" y="209"/>
                  </a:cxn>
                  <a:cxn ang="0">
                    <a:pos x="284" y="137"/>
                  </a:cxn>
                  <a:cxn ang="0">
                    <a:pos x="188" y="41"/>
                  </a:cxn>
                </a:cxnLst>
                <a:rect l="0" t="0" r="r" b="b"/>
                <a:pathLst>
                  <a:path w="288" h="218">
                    <a:moveTo>
                      <a:pt x="188" y="41"/>
                    </a:moveTo>
                    <a:cubicBezTo>
                      <a:pt x="148" y="20"/>
                      <a:pt x="75" y="0"/>
                      <a:pt x="44" y="9"/>
                    </a:cubicBezTo>
                    <a:cubicBezTo>
                      <a:pt x="13" y="18"/>
                      <a:pt x="0" y="66"/>
                      <a:pt x="4" y="97"/>
                    </a:cubicBezTo>
                    <a:cubicBezTo>
                      <a:pt x="8" y="128"/>
                      <a:pt x="27" y="174"/>
                      <a:pt x="68" y="193"/>
                    </a:cubicBezTo>
                    <a:cubicBezTo>
                      <a:pt x="109" y="212"/>
                      <a:pt x="216" y="218"/>
                      <a:pt x="252" y="209"/>
                    </a:cubicBezTo>
                    <a:cubicBezTo>
                      <a:pt x="288" y="200"/>
                      <a:pt x="288" y="162"/>
                      <a:pt x="284" y="137"/>
                    </a:cubicBezTo>
                    <a:cubicBezTo>
                      <a:pt x="280" y="112"/>
                      <a:pt x="228" y="62"/>
                      <a:pt x="188" y="41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0000"/>
                  </a:gs>
                  <a:gs pos="100000">
                    <a:srgbClr val="FF3300"/>
                  </a:gs>
                </a:gsLst>
                <a:path path="rect">
                  <a:fillToRect l="50000" t="50000" r="50000" b="50000"/>
                </a:path>
              </a:gradFill>
              <a:ln w="9525" cap="flat" cmpd="sng">
                <a:noFill/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247" name="Freeform 132"/>
              <p:cNvSpPr>
                <a:spLocks/>
              </p:cNvSpPr>
              <p:nvPr/>
            </p:nvSpPr>
            <p:spPr bwMode="auto">
              <a:xfrm>
                <a:off x="4179" y="1458"/>
                <a:ext cx="78" cy="102"/>
              </a:xfrm>
              <a:custGeom>
                <a:avLst/>
                <a:gdLst/>
                <a:ahLst/>
                <a:cxnLst>
                  <a:cxn ang="0">
                    <a:pos x="78" y="102"/>
                  </a:cxn>
                  <a:cxn ang="0">
                    <a:pos x="3" y="63"/>
                  </a:cxn>
                  <a:cxn ang="0">
                    <a:pos x="0" y="0"/>
                  </a:cxn>
                  <a:cxn ang="0">
                    <a:pos x="60" y="45"/>
                  </a:cxn>
                  <a:cxn ang="0">
                    <a:pos x="78" y="102"/>
                  </a:cxn>
                </a:cxnLst>
                <a:rect l="0" t="0" r="r" b="b"/>
                <a:pathLst>
                  <a:path w="78" h="102">
                    <a:moveTo>
                      <a:pt x="78" y="102"/>
                    </a:moveTo>
                    <a:lnTo>
                      <a:pt x="3" y="63"/>
                    </a:lnTo>
                    <a:lnTo>
                      <a:pt x="0" y="0"/>
                    </a:lnTo>
                    <a:lnTo>
                      <a:pt x="60" y="45"/>
                    </a:lnTo>
                    <a:lnTo>
                      <a:pt x="78" y="102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8000">
                      <a:gamma/>
                      <a:shade val="46275"/>
                      <a:invGamma/>
                    </a:srgbClr>
                  </a:gs>
                  <a:gs pos="50000">
                    <a:srgbClr val="008000"/>
                  </a:gs>
                  <a:gs pos="100000">
                    <a:srgbClr val="0080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248" name="Freeform 133"/>
              <p:cNvSpPr>
                <a:spLocks/>
              </p:cNvSpPr>
              <p:nvPr/>
            </p:nvSpPr>
            <p:spPr bwMode="auto">
              <a:xfrm>
                <a:off x="4218" y="1421"/>
                <a:ext cx="37" cy="127"/>
              </a:xfrm>
              <a:custGeom>
                <a:avLst/>
                <a:gdLst/>
                <a:ahLst/>
                <a:cxnLst>
                  <a:cxn ang="0">
                    <a:pos x="37" y="127"/>
                  </a:cxn>
                  <a:cxn ang="0">
                    <a:pos x="0" y="46"/>
                  </a:cxn>
                  <a:cxn ang="0">
                    <a:pos x="16" y="0"/>
                  </a:cxn>
                  <a:cxn ang="0">
                    <a:pos x="19" y="32"/>
                  </a:cxn>
                  <a:cxn ang="0">
                    <a:pos x="37" y="127"/>
                  </a:cxn>
                </a:cxnLst>
                <a:rect l="0" t="0" r="r" b="b"/>
                <a:pathLst>
                  <a:path w="37" h="127">
                    <a:moveTo>
                      <a:pt x="37" y="127"/>
                    </a:moveTo>
                    <a:lnTo>
                      <a:pt x="0" y="46"/>
                    </a:lnTo>
                    <a:lnTo>
                      <a:pt x="16" y="0"/>
                    </a:lnTo>
                    <a:lnTo>
                      <a:pt x="19" y="32"/>
                    </a:lnTo>
                    <a:lnTo>
                      <a:pt x="37" y="127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8000">
                      <a:gamma/>
                      <a:shade val="46275"/>
                      <a:invGamma/>
                    </a:srgbClr>
                  </a:gs>
                  <a:gs pos="50000">
                    <a:srgbClr val="008000"/>
                  </a:gs>
                  <a:gs pos="100000">
                    <a:srgbClr val="0080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249" name="Freeform 134"/>
              <p:cNvSpPr>
                <a:spLocks/>
              </p:cNvSpPr>
              <p:nvPr/>
            </p:nvSpPr>
            <p:spPr bwMode="auto">
              <a:xfrm>
                <a:off x="4257" y="1435"/>
                <a:ext cx="39" cy="123"/>
              </a:xfrm>
              <a:custGeom>
                <a:avLst/>
                <a:gdLst/>
                <a:ahLst/>
                <a:cxnLst>
                  <a:cxn ang="0">
                    <a:pos x="0" y="123"/>
                  </a:cxn>
                  <a:cxn ang="0">
                    <a:pos x="12" y="28"/>
                  </a:cxn>
                  <a:cxn ang="0">
                    <a:pos x="35" y="0"/>
                  </a:cxn>
                  <a:cxn ang="0">
                    <a:pos x="39" y="50"/>
                  </a:cxn>
                  <a:cxn ang="0">
                    <a:pos x="0" y="123"/>
                  </a:cxn>
                </a:cxnLst>
                <a:rect l="0" t="0" r="r" b="b"/>
                <a:pathLst>
                  <a:path w="39" h="123">
                    <a:moveTo>
                      <a:pt x="0" y="123"/>
                    </a:moveTo>
                    <a:lnTo>
                      <a:pt x="12" y="28"/>
                    </a:lnTo>
                    <a:lnTo>
                      <a:pt x="35" y="0"/>
                    </a:lnTo>
                    <a:lnTo>
                      <a:pt x="39" y="50"/>
                    </a:lnTo>
                    <a:lnTo>
                      <a:pt x="0" y="123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8000">
                      <a:gamma/>
                      <a:shade val="46275"/>
                      <a:invGamma/>
                    </a:srgbClr>
                  </a:gs>
                  <a:gs pos="50000">
                    <a:srgbClr val="008000"/>
                  </a:gs>
                  <a:gs pos="100000">
                    <a:srgbClr val="0080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250" name="Freeform 135"/>
              <p:cNvSpPr>
                <a:spLocks/>
              </p:cNvSpPr>
              <p:nvPr/>
            </p:nvSpPr>
            <p:spPr bwMode="auto">
              <a:xfrm>
                <a:off x="4260" y="1444"/>
                <a:ext cx="84" cy="116"/>
              </a:xfrm>
              <a:custGeom>
                <a:avLst/>
                <a:gdLst/>
                <a:ahLst/>
                <a:cxnLst>
                  <a:cxn ang="0">
                    <a:pos x="0" y="116"/>
                  </a:cxn>
                  <a:cxn ang="0">
                    <a:pos x="40" y="27"/>
                  </a:cxn>
                  <a:cxn ang="0">
                    <a:pos x="78" y="0"/>
                  </a:cxn>
                  <a:cxn ang="0">
                    <a:pos x="84" y="49"/>
                  </a:cxn>
                  <a:cxn ang="0">
                    <a:pos x="0" y="116"/>
                  </a:cxn>
                </a:cxnLst>
                <a:rect l="0" t="0" r="r" b="b"/>
                <a:pathLst>
                  <a:path w="84" h="116">
                    <a:moveTo>
                      <a:pt x="0" y="116"/>
                    </a:moveTo>
                    <a:lnTo>
                      <a:pt x="40" y="27"/>
                    </a:lnTo>
                    <a:lnTo>
                      <a:pt x="78" y="0"/>
                    </a:lnTo>
                    <a:lnTo>
                      <a:pt x="84" y="49"/>
                    </a:lnTo>
                    <a:lnTo>
                      <a:pt x="0" y="116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8000">
                      <a:gamma/>
                      <a:shade val="46275"/>
                      <a:invGamma/>
                    </a:srgbClr>
                  </a:gs>
                  <a:gs pos="50000">
                    <a:srgbClr val="008000"/>
                  </a:gs>
                  <a:gs pos="100000">
                    <a:srgbClr val="0080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251" name="Freeform 136"/>
              <p:cNvSpPr>
                <a:spLocks/>
              </p:cNvSpPr>
              <p:nvPr/>
            </p:nvSpPr>
            <p:spPr bwMode="auto">
              <a:xfrm>
                <a:off x="4338" y="1875"/>
                <a:ext cx="36" cy="18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21" y="18"/>
                  </a:cxn>
                  <a:cxn ang="0">
                    <a:pos x="36" y="0"/>
                  </a:cxn>
                  <a:cxn ang="0">
                    <a:pos x="0" y="9"/>
                  </a:cxn>
                </a:cxnLst>
                <a:rect l="0" t="0" r="r" b="b"/>
                <a:pathLst>
                  <a:path w="36" h="18">
                    <a:moveTo>
                      <a:pt x="0" y="9"/>
                    </a:moveTo>
                    <a:lnTo>
                      <a:pt x="21" y="18"/>
                    </a:lnTo>
                    <a:lnTo>
                      <a:pt x="36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chemeClr val="tx1"/>
              </a:solidFill>
              <a:ln w="127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</p:grpSp>
        <p:grpSp>
          <p:nvGrpSpPr>
            <p:cNvPr id="183" name="Group 145"/>
            <p:cNvGrpSpPr>
              <a:grpSpLocks/>
            </p:cNvGrpSpPr>
            <p:nvPr/>
          </p:nvGrpSpPr>
          <p:grpSpPr bwMode="auto">
            <a:xfrm flipH="1">
              <a:off x="1529" y="2920"/>
              <a:ext cx="508" cy="509"/>
              <a:chOff x="4060" y="1421"/>
              <a:chExt cx="508" cy="509"/>
            </a:xfrm>
          </p:grpSpPr>
          <p:sp>
            <p:nvSpPr>
              <p:cNvPr id="238" name="Freeform 146"/>
              <p:cNvSpPr>
                <a:spLocks/>
              </p:cNvSpPr>
              <p:nvPr/>
            </p:nvSpPr>
            <p:spPr bwMode="auto">
              <a:xfrm>
                <a:off x="4060" y="1514"/>
                <a:ext cx="508" cy="416"/>
              </a:xfrm>
              <a:custGeom>
                <a:avLst/>
                <a:gdLst/>
                <a:ahLst/>
                <a:cxnLst>
                  <a:cxn ang="0">
                    <a:pos x="17" y="112"/>
                  </a:cxn>
                  <a:cxn ang="0">
                    <a:pos x="35" y="265"/>
                  </a:cxn>
                  <a:cxn ang="0">
                    <a:pos x="227" y="400"/>
                  </a:cxn>
                  <a:cxn ang="0">
                    <a:pos x="293" y="361"/>
                  </a:cxn>
                  <a:cxn ang="0">
                    <a:pos x="404" y="358"/>
                  </a:cxn>
                  <a:cxn ang="0">
                    <a:pos x="508" y="140"/>
                  </a:cxn>
                  <a:cxn ang="0">
                    <a:pos x="407" y="22"/>
                  </a:cxn>
                  <a:cxn ang="0">
                    <a:pos x="281" y="10"/>
                  </a:cxn>
                  <a:cxn ang="0">
                    <a:pos x="206" y="43"/>
                  </a:cxn>
                  <a:cxn ang="0">
                    <a:pos x="110" y="19"/>
                  </a:cxn>
                  <a:cxn ang="0">
                    <a:pos x="17" y="112"/>
                  </a:cxn>
                </a:cxnLst>
                <a:rect l="0" t="0" r="r" b="b"/>
                <a:pathLst>
                  <a:path w="508" h="416">
                    <a:moveTo>
                      <a:pt x="17" y="112"/>
                    </a:moveTo>
                    <a:cubicBezTo>
                      <a:pt x="5" y="153"/>
                      <a:pt x="0" y="217"/>
                      <a:pt x="35" y="265"/>
                    </a:cubicBezTo>
                    <a:cubicBezTo>
                      <a:pt x="70" y="313"/>
                      <a:pt x="184" y="384"/>
                      <a:pt x="227" y="400"/>
                    </a:cubicBezTo>
                    <a:cubicBezTo>
                      <a:pt x="270" y="416"/>
                      <a:pt x="264" y="368"/>
                      <a:pt x="293" y="361"/>
                    </a:cubicBezTo>
                    <a:cubicBezTo>
                      <a:pt x="322" y="354"/>
                      <a:pt x="368" y="395"/>
                      <a:pt x="404" y="358"/>
                    </a:cubicBezTo>
                    <a:cubicBezTo>
                      <a:pt x="440" y="321"/>
                      <a:pt x="508" y="196"/>
                      <a:pt x="508" y="140"/>
                    </a:cubicBezTo>
                    <a:cubicBezTo>
                      <a:pt x="508" y="84"/>
                      <a:pt x="445" y="44"/>
                      <a:pt x="407" y="22"/>
                    </a:cubicBezTo>
                    <a:cubicBezTo>
                      <a:pt x="369" y="0"/>
                      <a:pt x="314" y="7"/>
                      <a:pt x="281" y="10"/>
                    </a:cubicBezTo>
                    <a:cubicBezTo>
                      <a:pt x="248" y="13"/>
                      <a:pt x="234" y="42"/>
                      <a:pt x="206" y="43"/>
                    </a:cubicBezTo>
                    <a:cubicBezTo>
                      <a:pt x="178" y="44"/>
                      <a:pt x="142" y="7"/>
                      <a:pt x="110" y="19"/>
                    </a:cubicBezTo>
                    <a:cubicBezTo>
                      <a:pt x="78" y="31"/>
                      <a:pt x="31" y="70"/>
                      <a:pt x="17" y="11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0000"/>
                  </a:gs>
                  <a:gs pos="100000">
                    <a:srgbClr val="FFCC00"/>
                  </a:gs>
                </a:gsLst>
                <a:path path="rect">
                  <a:fillToRect l="50000" t="50000" r="50000" b="50000"/>
                </a:path>
              </a:gra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239" name="Freeform 147"/>
              <p:cNvSpPr>
                <a:spLocks/>
              </p:cNvSpPr>
              <p:nvPr/>
            </p:nvSpPr>
            <p:spPr bwMode="auto">
              <a:xfrm>
                <a:off x="4084" y="1567"/>
                <a:ext cx="296" cy="258"/>
              </a:xfrm>
              <a:custGeom>
                <a:avLst/>
                <a:gdLst/>
                <a:ahLst/>
                <a:cxnLst>
                  <a:cxn ang="0">
                    <a:pos x="188" y="41"/>
                  </a:cxn>
                  <a:cxn ang="0">
                    <a:pos x="44" y="9"/>
                  </a:cxn>
                  <a:cxn ang="0">
                    <a:pos x="4" y="97"/>
                  </a:cxn>
                  <a:cxn ang="0">
                    <a:pos x="68" y="193"/>
                  </a:cxn>
                  <a:cxn ang="0">
                    <a:pos x="252" y="209"/>
                  </a:cxn>
                  <a:cxn ang="0">
                    <a:pos x="284" y="137"/>
                  </a:cxn>
                  <a:cxn ang="0">
                    <a:pos x="188" y="41"/>
                  </a:cxn>
                </a:cxnLst>
                <a:rect l="0" t="0" r="r" b="b"/>
                <a:pathLst>
                  <a:path w="288" h="218">
                    <a:moveTo>
                      <a:pt x="188" y="41"/>
                    </a:moveTo>
                    <a:cubicBezTo>
                      <a:pt x="148" y="20"/>
                      <a:pt x="75" y="0"/>
                      <a:pt x="44" y="9"/>
                    </a:cubicBezTo>
                    <a:cubicBezTo>
                      <a:pt x="13" y="18"/>
                      <a:pt x="0" y="66"/>
                      <a:pt x="4" y="97"/>
                    </a:cubicBezTo>
                    <a:cubicBezTo>
                      <a:pt x="8" y="128"/>
                      <a:pt x="27" y="174"/>
                      <a:pt x="68" y="193"/>
                    </a:cubicBezTo>
                    <a:cubicBezTo>
                      <a:pt x="109" y="212"/>
                      <a:pt x="216" y="218"/>
                      <a:pt x="252" y="209"/>
                    </a:cubicBezTo>
                    <a:cubicBezTo>
                      <a:pt x="288" y="200"/>
                      <a:pt x="288" y="162"/>
                      <a:pt x="284" y="137"/>
                    </a:cubicBezTo>
                    <a:cubicBezTo>
                      <a:pt x="280" y="112"/>
                      <a:pt x="228" y="62"/>
                      <a:pt x="188" y="41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0000"/>
                  </a:gs>
                  <a:gs pos="100000">
                    <a:srgbClr val="FF3300"/>
                  </a:gs>
                </a:gsLst>
                <a:path path="rect">
                  <a:fillToRect l="50000" t="50000" r="50000" b="50000"/>
                </a:path>
              </a:gradFill>
              <a:ln w="9525" cap="flat" cmpd="sng">
                <a:noFill/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240" name="Freeform 148"/>
              <p:cNvSpPr>
                <a:spLocks/>
              </p:cNvSpPr>
              <p:nvPr/>
            </p:nvSpPr>
            <p:spPr bwMode="auto">
              <a:xfrm>
                <a:off x="4179" y="1458"/>
                <a:ext cx="78" cy="102"/>
              </a:xfrm>
              <a:custGeom>
                <a:avLst/>
                <a:gdLst/>
                <a:ahLst/>
                <a:cxnLst>
                  <a:cxn ang="0">
                    <a:pos x="78" y="102"/>
                  </a:cxn>
                  <a:cxn ang="0">
                    <a:pos x="3" y="63"/>
                  </a:cxn>
                  <a:cxn ang="0">
                    <a:pos x="0" y="0"/>
                  </a:cxn>
                  <a:cxn ang="0">
                    <a:pos x="60" y="45"/>
                  </a:cxn>
                  <a:cxn ang="0">
                    <a:pos x="78" y="102"/>
                  </a:cxn>
                </a:cxnLst>
                <a:rect l="0" t="0" r="r" b="b"/>
                <a:pathLst>
                  <a:path w="78" h="102">
                    <a:moveTo>
                      <a:pt x="78" y="102"/>
                    </a:moveTo>
                    <a:lnTo>
                      <a:pt x="3" y="63"/>
                    </a:lnTo>
                    <a:lnTo>
                      <a:pt x="0" y="0"/>
                    </a:lnTo>
                    <a:lnTo>
                      <a:pt x="60" y="45"/>
                    </a:lnTo>
                    <a:lnTo>
                      <a:pt x="78" y="102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8000">
                      <a:gamma/>
                      <a:shade val="46275"/>
                      <a:invGamma/>
                    </a:srgbClr>
                  </a:gs>
                  <a:gs pos="50000">
                    <a:srgbClr val="008000"/>
                  </a:gs>
                  <a:gs pos="100000">
                    <a:srgbClr val="0080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241" name="Freeform 149"/>
              <p:cNvSpPr>
                <a:spLocks/>
              </p:cNvSpPr>
              <p:nvPr/>
            </p:nvSpPr>
            <p:spPr bwMode="auto">
              <a:xfrm>
                <a:off x="4218" y="1421"/>
                <a:ext cx="37" cy="127"/>
              </a:xfrm>
              <a:custGeom>
                <a:avLst/>
                <a:gdLst/>
                <a:ahLst/>
                <a:cxnLst>
                  <a:cxn ang="0">
                    <a:pos x="37" y="127"/>
                  </a:cxn>
                  <a:cxn ang="0">
                    <a:pos x="0" y="46"/>
                  </a:cxn>
                  <a:cxn ang="0">
                    <a:pos x="16" y="0"/>
                  </a:cxn>
                  <a:cxn ang="0">
                    <a:pos x="19" y="32"/>
                  </a:cxn>
                  <a:cxn ang="0">
                    <a:pos x="37" y="127"/>
                  </a:cxn>
                </a:cxnLst>
                <a:rect l="0" t="0" r="r" b="b"/>
                <a:pathLst>
                  <a:path w="37" h="127">
                    <a:moveTo>
                      <a:pt x="37" y="127"/>
                    </a:moveTo>
                    <a:lnTo>
                      <a:pt x="0" y="46"/>
                    </a:lnTo>
                    <a:lnTo>
                      <a:pt x="16" y="0"/>
                    </a:lnTo>
                    <a:lnTo>
                      <a:pt x="19" y="32"/>
                    </a:lnTo>
                    <a:lnTo>
                      <a:pt x="37" y="127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8000">
                      <a:gamma/>
                      <a:shade val="46275"/>
                      <a:invGamma/>
                    </a:srgbClr>
                  </a:gs>
                  <a:gs pos="50000">
                    <a:srgbClr val="008000"/>
                  </a:gs>
                  <a:gs pos="100000">
                    <a:srgbClr val="0080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242" name="Freeform 150"/>
              <p:cNvSpPr>
                <a:spLocks/>
              </p:cNvSpPr>
              <p:nvPr/>
            </p:nvSpPr>
            <p:spPr bwMode="auto">
              <a:xfrm>
                <a:off x="4257" y="1435"/>
                <a:ext cx="39" cy="123"/>
              </a:xfrm>
              <a:custGeom>
                <a:avLst/>
                <a:gdLst/>
                <a:ahLst/>
                <a:cxnLst>
                  <a:cxn ang="0">
                    <a:pos x="0" y="123"/>
                  </a:cxn>
                  <a:cxn ang="0">
                    <a:pos x="12" y="28"/>
                  </a:cxn>
                  <a:cxn ang="0">
                    <a:pos x="35" y="0"/>
                  </a:cxn>
                  <a:cxn ang="0">
                    <a:pos x="39" y="50"/>
                  </a:cxn>
                  <a:cxn ang="0">
                    <a:pos x="0" y="123"/>
                  </a:cxn>
                </a:cxnLst>
                <a:rect l="0" t="0" r="r" b="b"/>
                <a:pathLst>
                  <a:path w="39" h="123">
                    <a:moveTo>
                      <a:pt x="0" y="123"/>
                    </a:moveTo>
                    <a:lnTo>
                      <a:pt x="12" y="28"/>
                    </a:lnTo>
                    <a:lnTo>
                      <a:pt x="35" y="0"/>
                    </a:lnTo>
                    <a:lnTo>
                      <a:pt x="39" y="50"/>
                    </a:lnTo>
                    <a:lnTo>
                      <a:pt x="0" y="123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8000">
                      <a:gamma/>
                      <a:shade val="46275"/>
                      <a:invGamma/>
                    </a:srgbClr>
                  </a:gs>
                  <a:gs pos="50000">
                    <a:srgbClr val="008000"/>
                  </a:gs>
                  <a:gs pos="100000">
                    <a:srgbClr val="0080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243" name="Freeform 151"/>
              <p:cNvSpPr>
                <a:spLocks/>
              </p:cNvSpPr>
              <p:nvPr/>
            </p:nvSpPr>
            <p:spPr bwMode="auto">
              <a:xfrm>
                <a:off x="4260" y="1444"/>
                <a:ext cx="84" cy="116"/>
              </a:xfrm>
              <a:custGeom>
                <a:avLst/>
                <a:gdLst/>
                <a:ahLst/>
                <a:cxnLst>
                  <a:cxn ang="0">
                    <a:pos x="0" y="116"/>
                  </a:cxn>
                  <a:cxn ang="0">
                    <a:pos x="40" y="27"/>
                  </a:cxn>
                  <a:cxn ang="0">
                    <a:pos x="78" y="0"/>
                  </a:cxn>
                  <a:cxn ang="0">
                    <a:pos x="84" y="49"/>
                  </a:cxn>
                  <a:cxn ang="0">
                    <a:pos x="0" y="116"/>
                  </a:cxn>
                </a:cxnLst>
                <a:rect l="0" t="0" r="r" b="b"/>
                <a:pathLst>
                  <a:path w="84" h="116">
                    <a:moveTo>
                      <a:pt x="0" y="116"/>
                    </a:moveTo>
                    <a:lnTo>
                      <a:pt x="40" y="27"/>
                    </a:lnTo>
                    <a:lnTo>
                      <a:pt x="78" y="0"/>
                    </a:lnTo>
                    <a:lnTo>
                      <a:pt x="84" y="49"/>
                    </a:lnTo>
                    <a:lnTo>
                      <a:pt x="0" y="116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8000">
                      <a:gamma/>
                      <a:shade val="46275"/>
                      <a:invGamma/>
                    </a:srgbClr>
                  </a:gs>
                  <a:gs pos="50000">
                    <a:srgbClr val="008000"/>
                  </a:gs>
                  <a:gs pos="100000">
                    <a:srgbClr val="0080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244" name="Freeform 152"/>
              <p:cNvSpPr>
                <a:spLocks/>
              </p:cNvSpPr>
              <p:nvPr/>
            </p:nvSpPr>
            <p:spPr bwMode="auto">
              <a:xfrm>
                <a:off x="4338" y="1875"/>
                <a:ext cx="36" cy="18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21" y="18"/>
                  </a:cxn>
                  <a:cxn ang="0">
                    <a:pos x="36" y="0"/>
                  </a:cxn>
                  <a:cxn ang="0">
                    <a:pos x="0" y="9"/>
                  </a:cxn>
                </a:cxnLst>
                <a:rect l="0" t="0" r="r" b="b"/>
                <a:pathLst>
                  <a:path w="36" h="18">
                    <a:moveTo>
                      <a:pt x="0" y="9"/>
                    </a:moveTo>
                    <a:lnTo>
                      <a:pt x="21" y="18"/>
                    </a:lnTo>
                    <a:lnTo>
                      <a:pt x="36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chemeClr val="tx1"/>
              </a:solidFill>
              <a:ln w="127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</p:grpSp>
        <p:grpSp>
          <p:nvGrpSpPr>
            <p:cNvPr id="184" name="Group 245"/>
            <p:cNvGrpSpPr>
              <a:grpSpLocks/>
            </p:cNvGrpSpPr>
            <p:nvPr/>
          </p:nvGrpSpPr>
          <p:grpSpPr bwMode="auto">
            <a:xfrm rot="2346269">
              <a:off x="533" y="3695"/>
              <a:ext cx="693" cy="524"/>
              <a:chOff x="3173" y="2637"/>
              <a:chExt cx="693" cy="524"/>
            </a:xfrm>
          </p:grpSpPr>
          <p:grpSp>
            <p:nvGrpSpPr>
              <p:cNvPr id="224" name="Group 234"/>
              <p:cNvGrpSpPr>
                <a:grpSpLocks/>
              </p:cNvGrpSpPr>
              <p:nvPr/>
            </p:nvGrpSpPr>
            <p:grpSpPr bwMode="auto">
              <a:xfrm rot="2234714" flipV="1">
                <a:off x="3173" y="2637"/>
                <a:ext cx="416" cy="252"/>
                <a:chOff x="2509" y="1584"/>
                <a:chExt cx="416" cy="252"/>
              </a:xfrm>
            </p:grpSpPr>
            <p:sp>
              <p:nvSpPr>
                <p:cNvPr id="228" name="Freeform 235"/>
                <p:cNvSpPr>
                  <a:spLocks/>
                </p:cNvSpPr>
                <p:nvPr/>
              </p:nvSpPr>
              <p:spPr bwMode="auto">
                <a:xfrm rot="-25649421">
                  <a:off x="2757" y="1560"/>
                  <a:ext cx="144" cy="192"/>
                </a:xfrm>
                <a:custGeom>
                  <a:avLst/>
                  <a:gdLst/>
                  <a:ahLst/>
                  <a:cxnLst>
                    <a:cxn ang="0">
                      <a:pos x="0" y="192"/>
                    </a:cxn>
                    <a:cxn ang="0">
                      <a:pos x="48" y="48"/>
                    </a:cxn>
                    <a:cxn ang="0">
                      <a:pos x="144" y="0"/>
                    </a:cxn>
                  </a:cxnLst>
                  <a:rect l="0" t="0" r="r" b="b"/>
                  <a:pathLst>
                    <a:path w="144" h="192">
                      <a:moveTo>
                        <a:pt x="0" y="192"/>
                      </a:moveTo>
                      <a:cubicBezTo>
                        <a:pt x="12" y="136"/>
                        <a:pt x="24" y="80"/>
                        <a:pt x="48" y="48"/>
                      </a:cubicBezTo>
                      <a:cubicBezTo>
                        <a:pt x="72" y="16"/>
                        <a:pt x="108" y="8"/>
                        <a:pt x="144" y="0"/>
                      </a:cubicBezTo>
                    </a:path>
                  </a:pathLst>
                </a:custGeom>
                <a:noFill/>
                <a:ln w="28575" cap="flat" cmpd="sng">
                  <a:solidFill>
                    <a:schemeClr val="tx2"/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  <p:txBody>
                <a:bodyPr/>
                <a:lstStyle/>
                <a:p>
                  <a:endParaRPr lang="ru-RU" dirty="0"/>
                </a:p>
              </p:txBody>
            </p:sp>
            <p:grpSp>
              <p:nvGrpSpPr>
                <p:cNvPr id="229" name="Group 236"/>
                <p:cNvGrpSpPr>
                  <a:grpSpLocks/>
                </p:cNvGrpSpPr>
                <p:nvPr/>
              </p:nvGrpSpPr>
              <p:grpSpPr bwMode="auto">
                <a:xfrm rot="-23852377">
                  <a:off x="2509" y="1656"/>
                  <a:ext cx="353" cy="180"/>
                  <a:chOff x="3144" y="3204"/>
                  <a:chExt cx="867" cy="623"/>
                </a:xfrm>
              </p:grpSpPr>
              <p:grpSp>
                <p:nvGrpSpPr>
                  <p:cNvPr id="230" name="Group 237"/>
                  <p:cNvGrpSpPr>
                    <a:grpSpLocks/>
                  </p:cNvGrpSpPr>
                  <p:nvPr/>
                </p:nvGrpSpPr>
                <p:grpSpPr bwMode="auto">
                  <a:xfrm>
                    <a:off x="3144" y="3204"/>
                    <a:ext cx="867" cy="623"/>
                    <a:chOff x="3144" y="3204"/>
                    <a:chExt cx="867" cy="623"/>
                  </a:xfrm>
                </p:grpSpPr>
                <p:sp>
                  <p:nvSpPr>
                    <p:cNvPr id="236" name="Freeform 238"/>
                    <p:cNvSpPr>
                      <a:spLocks/>
                    </p:cNvSpPr>
                    <p:nvPr/>
                  </p:nvSpPr>
                  <p:spPr bwMode="auto">
                    <a:xfrm>
                      <a:off x="3144" y="3204"/>
                      <a:ext cx="848" cy="308"/>
                    </a:xfrm>
                    <a:custGeom>
                      <a:avLst/>
                      <a:gdLst/>
                      <a:ahLst/>
                      <a:cxnLst>
                        <a:cxn ang="0">
                          <a:pos x="848" y="300"/>
                        </a:cxn>
                        <a:cxn ang="0">
                          <a:pos x="704" y="76"/>
                        </a:cxn>
                        <a:cxn ang="0">
                          <a:pos x="576" y="4"/>
                        </a:cxn>
                        <a:cxn ang="0">
                          <a:pos x="376" y="52"/>
                        </a:cxn>
                        <a:cxn ang="0">
                          <a:pos x="0" y="308"/>
                        </a:cxn>
                      </a:cxnLst>
                      <a:rect l="0" t="0" r="r" b="b"/>
                      <a:pathLst>
                        <a:path w="848" h="308">
                          <a:moveTo>
                            <a:pt x="848" y="300"/>
                          </a:moveTo>
                          <a:cubicBezTo>
                            <a:pt x="824" y="263"/>
                            <a:pt x="749" y="125"/>
                            <a:pt x="704" y="76"/>
                          </a:cubicBezTo>
                          <a:cubicBezTo>
                            <a:pt x="659" y="27"/>
                            <a:pt x="631" y="8"/>
                            <a:pt x="576" y="4"/>
                          </a:cubicBezTo>
                          <a:cubicBezTo>
                            <a:pt x="521" y="0"/>
                            <a:pt x="472" y="1"/>
                            <a:pt x="376" y="52"/>
                          </a:cubicBezTo>
                          <a:cubicBezTo>
                            <a:pt x="280" y="103"/>
                            <a:pt x="78" y="255"/>
                            <a:pt x="0" y="308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66FF66"/>
                        </a:gs>
                        <a:gs pos="100000">
                          <a:srgbClr val="0099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 cap="flat" cmpd="sng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ru-RU" dirty="0"/>
                    </a:p>
                  </p:txBody>
                </p:sp>
                <p:sp>
                  <p:nvSpPr>
                    <p:cNvPr id="237" name="Freeform 239"/>
                    <p:cNvSpPr>
                      <a:spLocks/>
                    </p:cNvSpPr>
                    <p:nvPr/>
                  </p:nvSpPr>
                  <p:spPr bwMode="auto">
                    <a:xfrm>
                      <a:off x="3144" y="3420"/>
                      <a:ext cx="867" cy="407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92"/>
                        </a:cxn>
                        <a:cxn ang="0">
                          <a:pos x="552" y="380"/>
                        </a:cxn>
                        <a:cxn ang="0">
                          <a:pos x="832" y="252"/>
                        </a:cxn>
                        <a:cxn ang="0">
                          <a:pos x="760" y="28"/>
                        </a:cxn>
                        <a:cxn ang="0">
                          <a:pos x="232" y="84"/>
                        </a:cxn>
                      </a:cxnLst>
                      <a:rect l="0" t="0" r="r" b="b"/>
                      <a:pathLst>
                        <a:path w="867" h="407">
                          <a:moveTo>
                            <a:pt x="0" y="92"/>
                          </a:moveTo>
                          <a:cubicBezTo>
                            <a:pt x="206" y="222"/>
                            <a:pt x="413" y="353"/>
                            <a:pt x="552" y="380"/>
                          </a:cubicBezTo>
                          <a:cubicBezTo>
                            <a:pt x="691" y="407"/>
                            <a:pt x="797" y="311"/>
                            <a:pt x="832" y="252"/>
                          </a:cubicBezTo>
                          <a:cubicBezTo>
                            <a:pt x="867" y="193"/>
                            <a:pt x="860" y="56"/>
                            <a:pt x="760" y="28"/>
                          </a:cubicBezTo>
                          <a:cubicBezTo>
                            <a:pt x="660" y="0"/>
                            <a:pt x="446" y="42"/>
                            <a:pt x="232" y="84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66FF66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 cap="flat" cmpd="sng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ru-RU" dirty="0"/>
                    </a:p>
                  </p:txBody>
                </p:sp>
              </p:grpSp>
              <p:sp>
                <p:nvSpPr>
                  <p:cNvPr id="231" name="Freeform 240"/>
                  <p:cNvSpPr>
                    <a:spLocks/>
                  </p:cNvSpPr>
                  <p:nvPr/>
                </p:nvSpPr>
                <p:spPr bwMode="auto">
                  <a:xfrm>
                    <a:off x="3808" y="3440"/>
                    <a:ext cx="87" cy="288"/>
                  </a:xfrm>
                  <a:custGeom>
                    <a:avLst/>
                    <a:gdLst/>
                    <a:ahLst/>
                    <a:cxnLst>
                      <a:cxn ang="0">
                        <a:pos x="40" y="0"/>
                      </a:cxn>
                      <a:cxn ang="0">
                        <a:pos x="80" y="160"/>
                      </a:cxn>
                      <a:cxn ang="0">
                        <a:pos x="0" y="288"/>
                      </a:cxn>
                    </a:cxnLst>
                    <a:rect l="0" t="0" r="r" b="b"/>
                    <a:pathLst>
                      <a:path w="87" h="288">
                        <a:moveTo>
                          <a:pt x="40" y="0"/>
                        </a:moveTo>
                        <a:cubicBezTo>
                          <a:pt x="63" y="56"/>
                          <a:pt x="87" y="112"/>
                          <a:pt x="80" y="160"/>
                        </a:cubicBezTo>
                        <a:cubicBezTo>
                          <a:pt x="73" y="208"/>
                          <a:pt x="36" y="248"/>
                          <a:pt x="0" y="288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232" name="Freeform 241"/>
                  <p:cNvSpPr>
                    <a:spLocks/>
                  </p:cNvSpPr>
                  <p:nvPr/>
                </p:nvSpPr>
                <p:spPr bwMode="auto">
                  <a:xfrm>
                    <a:off x="3688" y="3440"/>
                    <a:ext cx="87" cy="288"/>
                  </a:xfrm>
                  <a:custGeom>
                    <a:avLst/>
                    <a:gdLst/>
                    <a:ahLst/>
                    <a:cxnLst>
                      <a:cxn ang="0">
                        <a:pos x="40" y="0"/>
                      </a:cxn>
                      <a:cxn ang="0">
                        <a:pos x="80" y="160"/>
                      </a:cxn>
                      <a:cxn ang="0">
                        <a:pos x="0" y="288"/>
                      </a:cxn>
                    </a:cxnLst>
                    <a:rect l="0" t="0" r="r" b="b"/>
                    <a:pathLst>
                      <a:path w="87" h="288">
                        <a:moveTo>
                          <a:pt x="40" y="0"/>
                        </a:moveTo>
                        <a:cubicBezTo>
                          <a:pt x="63" y="56"/>
                          <a:pt x="87" y="112"/>
                          <a:pt x="80" y="160"/>
                        </a:cubicBezTo>
                        <a:cubicBezTo>
                          <a:pt x="73" y="208"/>
                          <a:pt x="36" y="248"/>
                          <a:pt x="0" y="288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233" name="Freeform 242"/>
                  <p:cNvSpPr>
                    <a:spLocks/>
                  </p:cNvSpPr>
                  <p:nvPr/>
                </p:nvSpPr>
                <p:spPr bwMode="auto">
                  <a:xfrm>
                    <a:off x="3568" y="3480"/>
                    <a:ext cx="72" cy="184"/>
                  </a:xfrm>
                  <a:custGeom>
                    <a:avLst/>
                    <a:gdLst/>
                    <a:ahLst/>
                    <a:cxnLst>
                      <a:cxn ang="0">
                        <a:pos x="48" y="0"/>
                      </a:cxn>
                      <a:cxn ang="0">
                        <a:pos x="64" y="120"/>
                      </a:cxn>
                      <a:cxn ang="0">
                        <a:pos x="0" y="184"/>
                      </a:cxn>
                    </a:cxnLst>
                    <a:rect l="0" t="0" r="r" b="b"/>
                    <a:pathLst>
                      <a:path w="72" h="184">
                        <a:moveTo>
                          <a:pt x="48" y="0"/>
                        </a:moveTo>
                        <a:cubicBezTo>
                          <a:pt x="51" y="17"/>
                          <a:pt x="72" y="89"/>
                          <a:pt x="64" y="120"/>
                        </a:cubicBezTo>
                        <a:cubicBezTo>
                          <a:pt x="56" y="151"/>
                          <a:pt x="13" y="171"/>
                          <a:pt x="0" y="184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234" name="Freeform 243"/>
                  <p:cNvSpPr>
                    <a:spLocks/>
                  </p:cNvSpPr>
                  <p:nvPr/>
                </p:nvSpPr>
                <p:spPr bwMode="auto">
                  <a:xfrm>
                    <a:off x="3656" y="3280"/>
                    <a:ext cx="112" cy="144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56" y="48"/>
                      </a:cxn>
                      <a:cxn ang="0">
                        <a:pos x="112" y="144"/>
                      </a:cxn>
                    </a:cxnLst>
                    <a:rect l="0" t="0" r="r" b="b"/>
                    <a:pathLst>
                      <a:path w="112" h="144">
                        <a:moveTo>
                          <a:pt x="0" y="0"/>
                        </a:moveTo>
                        <a:cubicBezTo>
                          <a:pt x="9" y="8"/>
                          <a:pt x="37" y="24"/>
                          <a:pt x="56" y="48"/>
                        </a:cubicBezTo>
                        <a:cubicBezTo>
                          <a:pt x="75" y="72"/>
                          <a:pt x="100" y="124"/>
                          <a:pt x="112" y="144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235" name="Freeform 244"/>
                  <p:cNvSpPr>
                    <a:spLocks/>
                  </p:cNvSpPr>
                  <p:nvPr/>
                </p:nvSpPr>
                <p:spPr bwMode="auto">
                  <a:xfrm>
                    <a:off x="3752" y="3264"/>
                    <a:ext cx="120" cy="16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72" y="72"/>
                      </a:cxn>
                      <a:cxn ang="0">
                        <a:pos x="120" y="160"/>
                      </a:cxn>
                    </a:cxnLst>
                    <a:rect l="0" t="0" r="r" b="b"/>
                    <a:pathLst>
                      <a:path w="120" h="160">
                        <a:moveTo>
                          <a:pt x="0" y="0"/>
                        </a:moveTo>
                        <a:cubicBezTo>
                          <a:pt x="12" y="12"/>
                          <a:pt x="52" y="45"/>
                          <a:pt x="72" y="72"/>
                        </a:cubicBezTo>
                        <a:cubicBezTo>
                          <a:pt x="92" y="99"/>
                          <a:pt x="110" y="142"/>
                          <a:pt x="120" y="160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</p:grpSp>
          </p:grpSp>
          <p:sp>
            <p:nvSpPr>
              <p:cNvPr id="225" name="Freeform 154"/>
              <p:cNvSpPr>
                <a:spLocks/>
              </p:cNvSpPr>
              <p:nvPr/>
            </p:nvSpPr>
            <p:spPr bwMode="auto">
              <a:xfrm rot="17225174" flipH="1">
                <a:off x="3404" y="2699"/>
                <a:ext cx="508" cy="416"/>
              </a:xfrm>
              <a:custGeom>
                <a:avLst/>
                <a:gdLst/>
                <a:ahLst/>
                <a:cxnLst>
                  <a:cxn ang="0">
                    <a:pos x="17" y="112"/>
                  </a:cxn>
                  <a:cxn ang="0">
                    <a:pos x="35" y="265"/>
                  </a:cxn>
                  <a:cxn ang="0">
                    <a:pos x="227" y="400"/>
                  </a:cxn>
                  <a:cxn ang="0">
                    <a:pos x="293" y="361"/>
                  </a:cxn>
                  <a:cxn ang="0">
                    <a:pos x="404" y="358"/>
                  </a:cxn>
                  <a:cxn ang="0">
                    <a:pos x="508" y="140"/>
                  </a:cxn>
                  <a:cxn ang="0">
                    <a:pos x="407" y="22"/>
                  </a:cxn>
                  <a:cxn ang="0">
                    <a:pos x="281" y="10"/>
                  </a:cxn>
                  <a:cxn ang="0">
                    <a:pos x="206" y="43"/>
                  </a:cxn>
                  <a:cxn ang="0">
                    <a:pos x="110" y="19"/>
                  </a:cxn>
                  <a:cxn ang="0">
                    <a:pos x="17" y="112"/>
                  </a:cxn>
                </a:cxnLst>
                <a:rect l="0" t="0" r="r" b="b"/>
                <a:pathLst>
                  <a:path w="508" h="416">
                    <a:moveTo>
                      <a:pt x="17" y="112"/>
                    </a:moveTo>
                    <a:cubicBezTo>
                      <a:pt x="5" y="153"/>
                      <a:pt x="0" y="217"/>
                      <a:pt x="35" y="265"/>
                    </a:cubicBezTo>
                    <a:cubicBezTo>
                      <a:pt x="70" y="313"/>
                      <a:pt x="184" y="384"/>
                      <a:pt x="227" y="400"/>
                    </a:cubicBezTo>
                    <a:cubicBezTo>
                      <a:pt x="270" y="416"/>
                      <a:pt x="264" y="368"/>
                      <a:pt x="293" y="361"/>
                    </a:cubicBezTo>
                    <a:cubicBezTo>
                      <a:pt x="322" y="354"/>
                      <a:pt x="368" y="395"/>
                      <a:pt x="404" y="358"/>
                    </a:cubicBezTo>
                    <a:cubicBezTo>
                      <a:pt x="440" y="321"/>
                      <a:pt x="508" y="196"/>
                      <a:pt x="508" y="140"/>
                    </a:cubicBezTo>
                    <a:cubicBezTo>
                      <a:pt x="508" y="84"/>
                      <a:pt x="445" y="44"/>
                      <a:pt x="407" y="22"/>
                    </a:cubicBezTo>
                    <a:cubicBezTo>
                      <a:pt x="369" y="0"/>
                      <a:pt x="314" y="7"/>
                      <a:pt x="281" y="10"/>
                    </a:cubicBezTo>
                    <a:cubicBezTo>
                      <a:pt x="248" y="13"/>
                      <a:pt x="234" y="42"/>
                      <a:pt x="206" y="43"/>
                    </a:cubicBezTo>
                    <a:cubicBezTo>
                      <a:pt x="178" y="44"/>
                      <a:pt x="142" y="7"/>
                      <a:pt x="110" y="19"/>
                    </a:cubicBezTo>
                    <a:cubicBezTo>
                      <a:pt x="78" y="31"/>
                      <a:pt x="31" y="70"/>
                      <a:pt x="17" y="11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0000"/>
                  </a:gs>
                  <a:gs pos="100000">
                    <a:srgbClr val="FFCC00"/>
                  </a:gs>
                </a:gsLst>
                <a:path path="rect">
                  <a:fillToRect l="50000" t="50000" r="50000" b="50000"/>
                </a:path>
              </a:gra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226" name="Freeform 155"/>
              <p:cNvSpPr>
                <a:spLocks/>
              </p:cNvSpPr>
              <p:nvPr/>
            </p:nvSpPr>
            <p:spPr bwMode="auto">
              <a:xfrm rot="17225174" flipH="1">
                <a:off x="3510" y="2692"/>
                <a:ext cx="296" cy="258"/>
              </a:xfrm>
              <a:custGeom>
                <a:avLst/>
                <a:gdLst/>
                <a:ahLst/>
                <a:cxnLst>
                  <a:cxn ang="0">
                    <a:pos x="188" y="41"/>
                  </a:cxn>
                  <a:cxn ang="0">
                    <a:pos x="44" y="9"/>
                  </a:cxn>
                  <a:cxn ang="0">
                    <a:pos x="4" y="97"/>
                  </a:cxn>
                  <a:cxn ang="0">
                    <a:pos x="68" y="193"/>
                  </a:cxn>
                  <a:cxn ang="0">
                    <a:pos x="252" y="209"/>
                  </a:cxn>
                  <a:cxn ang="0">
                    <a:pos x="284" y="137"/>
                  </a:cxn>
                  <a:cxn ang="0">
                    <a:pos x="188" y="41"/>
                  </a:cxn>
                </a:cxnLst>
                <a:rect l="0" t="0" r="r" b="b"/>
                <a:pathLst>
                  <a:path w="288" h="218">
                    <a:moveTo>
                      <a:pt x="188" y="41"/>
                    </a:moveTo>
                    <a:cubicBezTo>
                      <a:pt x="148" y="20"/>
                      <a:pt x="75" y="0"/>
                      <a:pt x="44" y="9"/>
                    </a:cubicBezTo>
                    <a:cubicBezTo>
                      <a:pt x="13" y="18"/>
                      <a:pt x="0" y="66"/>
                      <a:pt x="4" y="97"/>
                    </a:cubicBezTo>
                    <a:cubicBezTo>
                      <a:pt x="8" y="128"/>
                      <a:pt x="27" y="174"/>
                      <a:pt x="68" y="193"/>
                    </a:cubicBezTo>
                    <a:cubicBezTo>
                      <a:pt x="109" y="212"/>
                      <a:pt x="216" y="218"/>
                      <a:pt x="252" y="209"/>
                    </a:cubicBezTo>
                    <a:cubicBezTo>
                      <a:pt x="288" y="200"/>
                      <a:pt x="288" y="162"/>
                      <a:pt x="284" y="137"/>
                    </a:cubicBezTo>
                    <a:cubicBezTo>
                      <a:pt x="280" y="112"/>
                      <a:pt x="228" y="62"/>
                      <a:pt x="188" y="41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0000"/>
                  </a:gs>
                  <a:gs pos="100000">
                    <a:srgbClr val="FF3300"/>
                  </a:gs>
                </a:gsLst>
                <a:path path="rect">
                  <a:fillToRect l="50000" t="50000" r="50000" b="50000"/>
                </a:path>
              </a:gradFill>
              <a:ln w="9525" cap="flat" cmpd="sng">
                <a:noFill/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227" name="Freeform 160"/>
              <p:cNvSpPr>
                <a:spLocks/>
              </p:cNvSpPr>
              <p:nvPr/>
            </p:nvSpPr>
            <p:spPr bwMode="auto">
              <a:xfrm rot="17225174" flipH="1">
                <a:off x="3783" y="2986"/>
                <a:ext cx="36" cy="18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21" y="18"/>
                  </a:cxn>
                  <a:cxn ang="0">
                    <a:pos x="36" y="0"/>
                  </a:cxn>
                  <a:cxn ang="0">
                    <a:pos x="0" y="9"/>
                  </a:cxn>
                </a:cxnLst>
                <a:rect l="0" t="0" r="r" b="b"/>
                <a:pathLst>
                  <a:path w="36" h="18">
                    <a:moveTo>
                      <a:pt x="0" y="9"/>
                    </a:moveTo>
                    <a:lnTo>
                      <a:pt x="21" y="18"/>
                    </a:lnTo>
                    <a:lnTo>
                      <a:pt x="36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chemeClr val="tx1"/>
              </a:solidFill>
              <a:ln w="127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</p:grpSp>
        <p:grpSp>
          <p:nvGrpSpPr>
            <p:cNvPr id="185" name="Group 177"/>
            <p:cNvGrpSpPr>
              <a:grpSpLocks/>
            </p:cNvGrpSpPr>
            <p:nvPr/>
          </p:nvGrpSpPr>
          <p:grpSpPr bwMode="auto">
            <a:xfrm rot="11324051" flipH="1">
              <a:off x="192" y="3936"/>
              <a:ext cx="414" cy="292"/>
              <a:chOff x="3144" y="3204"/>
              <a:chExt cx="867" cy="623"/>
            </a:xfrm>
          </p:grpSpPr>
          <p:grpSp>
            <p:nvGrpSpPr>
              <p:cNvPr id="216" name="Group 178"/>
              <p:cNvGrpSpPr>
                <a:grpSpLocks/>
              </p:cNvGrpSpPr>
              <p:nvPr/>
            </p:nvGrpSpPr>
            <p:grpSpPr bwMode="auto">
              <a:xfrm>
                <a:off x="3144" y="3204"/>
                <a:ext cx="867" cy="623"/>
                <a:chOff x="3144" y="3204"/>
                <a:chExt cx="867" cy="623"/>
              </a:xfrm>
            </p:grpSpPr>
            <p:sp>
              <p:nvSpPr>
                <p:cNvPr id="222" name="Freeform 179"/>
                <p:cNvSpPr>
                  <a:spLocks/>
                </p:cNvSpPr>
                <p:nvPr/>
              </p:nvSpPr>
              <p:spPr bwMode="auto">
                <a:xfrm>
                  <a:off x="3144" y="3204"/>
                  <a:ext cx="848" cy="308"/>
                </a:xfrm>
                <a:custGeom>
                  <a:avLst/>
                  <a:gdLst/>
                  <a:ahLst/>
                  <a:cxnLst>
                    <a:cxn ang="0">
                      <a:pos x="848" y="300"/>
                    </a:cxn>
                    <a:cxn ang="0">
                      <a:pos x="704" y="76"/>
                    </a:cxn>
                    <a:cxn ang="0">
                      <a:pos x="576" y="4"/>
                    </a:cxn>
                    <a:cxn ang="0">
                      <a:pos x="376" y="52"/>
                    </a:cxn>
                    <a:cxn ang="0">
                      <a:pos x="0" y="308"/>
                    </a:cxn>
                  </a:cxnLst>
                  <a:rect l="0" t="0" r="r" b="b"/>
                  <a:pathLst>
                    <a:path w="848" h="308">
                      <a:moveTo>
                        <a:pt x="848" y="300"/>
                      </a:moveTo>
                      <a:cubicBezTo>
                        <a:pt x="824" y="263"/>
                        <a:pt x="749" y="125"/>
                        <a:pt x="704" y="76"/>
                      </a:cubicBezTo>
                      <a:cubicBezTo>
                        <a:pt x="659" y="27"/>
                        <a:pt x="631" y="8"/>
                        <a:pt x="576" y="4"/>
                      </a:cubicBezTo>
                      <a:cubicBezTo>
                        <a:pt x="521" y="0"/>
                        <a:pt x="472" y="1"/>
                        <a:pt x="376" y="52"/>
                      </a:cubicBezTo>
                      <a:cubicBezTo>
                        <a:pt x="280" y="103"/>
                        <a:pt x="78" y="255"/>
                        <a:pt x="0" y="308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66FF66"/>
                    </a:gs>
                    <a:gs pos="100000">
                      <a:srgbClr val="0099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rgbClr val="0099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3" name="Freeform 180"/>
                <p:cNvSpPr>
                  <a:spLocks/>
                </p:cNvSpPr>
                <p:nvPr/>
              </p:nvSpPr>
              <p:spPr bwMode="auto">
                <a:xfrm>
                  <a:off x="3144" y="3420"/>
                  <a:ext cx="867" cy="407"/>
                </a:xfrm>
                <a:custGeom>
                  <a:avLst/>
                  <a:gdLst/>
                  <a:ahLst/>
                  <a:cxnLst>
                    <a:cxn ang="0">
                      <a:pos x="0" y="92"/>
                    </a:cxn>
                    <a:cxn ang="0">
                      <a:pos x="552" y="380"/>
                    </a:cxn>
                    <a:cxn ang="0">
                      <a:pos x="832" y="252"/>
                    </a:cxn>
                    <a:cxn ang="0">
                      <a:pos x="760" y="28"/>
                    </a:cxn>
                    <a:cxn ang="0">
                      <a:pos x="232" y="84"/>
                    </a:cxn>
                  </a:cxnLst>
                  <a:rect l="0" t="0" r="r" b="b"/>
                  <a:pathLst>
                    <a:path w="867" h="407">
                      <a:moveTo>
                        <a:pt x="0" y="92"/>
                      </a:moveTo>
                      <a:cubicBezTo>
                        <a:pt x="206" y="222"/>
                        <a:pt x="413" y="353"/>
                        <a:pt x="552" y="380"/>
                      </a:cubicBezTo>
                      <a:cubicBezTo>
                        <a:pt x="691" y="407"/>
                        <a:pt x="797" y="311"/>
                        <a:pt x="832" y="252"/>
                      </a:cubicBezTo>
                      <a:cubicBezTo>
                        <a:pt x="867" y="193"/>
                        <a:pt x="860" y="56"/>
                        <a:pt x="760" y="28"/>
                      </a:cubicBezTo>
                      <a:cubicBezTo>
                        <a:pt x="660" y="0"/>
                        <a:pt x="446" y="42"/>
                        <a:pt x="232" y="8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66FF66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rgbClr val="0099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 dirty="0"/>
                </a:p>
              </p:txBody>
            </p:sp>
          </p:grpSp>
          <p:sp>
            <p:nvSpPr>
              <p:cNvPr id="217" name="Freeform 181"/>
              <p:cNvSpPr>
                <a:spLocks/>
              </p:cNvSpPr>
              <p:nvPr/>
            </p:nvSpPr>
            <p:spPr bwMode="auto">
              <a:xfrm>
                <a:off x="3808" y="3440"/>
                <a:ext cx="87" cy="288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80" y="160"/>
                  </a:cxn>
                  <a:cxn ang="0">
                    <a:pos x="0" y="288"/>
                  </a:cxn>
                </a:cxnLst>
                <a:rect l="0" t="0" r="r" b="b"/>
                <a:pathLst>
                  <a:path w="87" h="288">
                    <a:moveTo>
                      <a:pt x="40" y="0"/>
                    </a:moveTo>
                    <a:cubicBezTo>
                      <a:pt x="63" y="56"/>
                      <a:pt x="87" y="112"/>
                      <a:pt x="80" y="160"/>
                    </a:cubicBezTo>
                    <a:cubicBezTo>
                      <a:pt x="73" y="208"/>
                      <a:pt x="36" y="248"/>
                      <a:pt x="0" y="288"/>
                    </a:cubicBezTo>
                  </a:path>
                </a:pathLst>
              </a:custGeom>
              <a:noFill/>
              <a:ln w="12700" cap="flat" cmpd="sng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218" name="Freeform 182"/>
              <p:cNvSpPr>
                <a:spLocks/>
              </p:cNvSpPr>
              <p:nvPr/>
            </p:nvSpPr>
            <p:spPr bwMode="auto">
              <a:xfrm>
                <a:off x="3688" y="3440"/>
                <a:ext cx="87" cy="288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80" y="160"/>
                  </a:cxn>
                  <a:cxn ang="0">
                    <a:pos x="0" y="288"/>
                  </a:cxn>
                </a:cxnLst>
                <a:rect l="0" t="0" r="r" b="b"/>
                <a:pathLst>
                  <a:path w="87" h="288">
                    <a:moveTo>
                      <a:pt x="40" y="0"/>
                    </a:moveTo>
                    <a:cubicBezTo>
                      <a:pt x="63" y="56"/>
                      <a:pt x="87" y="112"/>
                      <a:pt x="80" y="160"/>
                    </a:cubicBezTo>
                    <a:cubicBezTo>
                      <a:pt x="73" y="208"/>
                      <a:pt x="36" y="248"/>
                      <a:pt x="0" y="288"/>
                    </a:cubicBezTo>
                  </a:path>
                </a:pathLst>
              </a:custGeom>
              <a:noFill/>
              <a:ln w="12700" cap="flat" cmpd="sng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219" name="Freeform 183"/>
              <p:cNvSpPr>
                <a:spLocks/>
              </p:cNvSpPr>
              <p:nvPr/>
            </p:nvSpPr>
            <p:spPr bwMode="auto">
              <a:xfrm>
                <a:off x="3568" y="3480"/>
                <a:ext cx="72" cy="184"/>
              </a:xfrm>
              <a:custGeom>
                <a:avLst/>
                <a:gdLst/>
                <a:ahLst/>
                <a:cxnLst>
                  <a:cxn ang="0">
                    <a:pos x="48" y="0"/>
                  </a:cxn>
                  <a:cxn ang="0">
                    <a:pos x="64" y="120"/>
                  </a:cxn>
                  <a:cxn ang="0">
                    <a:pos x="0" y="184"/>
                  </a:cxn>
                </a:cxnLst>
                <a:rect l="0" t="0" r="r" b="b"/>
                <a:pathLst>
                  <a:path w="72" h="184">
                    <a:moveTo>
                      <a:pt x="48" y="0"/>
                    </a:moveTo>
                    <a:cubicBezTo>
                      <a:pt x="51" y="17"/>
                      <a:pt x="72" y="89"/>
                      <a:pt x="64" y="120"/>
                    </a:cubicBezTo>
                    <a:cubicBezTo>
                      <a:pt x="56" y="151"/>
                      <a:pt x="13" y="171"/>
                      <a:pt x="0" y="184"/>
                    </a:cubicBezTo>
                  </a:path>
                </a:pathLst>
              </a:custGeom>
              <a:noFill/>
              <a:ln w="12700" cap="flat" cmpd="sng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220" name="Freeform 184"/>
              <p:cNvSpPr>
                <a:spLocks/>
              </p:cNvSpPr>
              <p:nvPr/>
            </p:nvSpPr>
            <p:spPr bwMode="auto">
              <a:xfrm>
                <a:off x="3656" y="3280"/>
                <a:ext cx="112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6" y="48"/>
                  </a:cxn>
                  <a:cxn ang="0">
                    <a:pos x="112" y="144"/>
                  </a:cxn>
                </a:cxnLst>
                <a:rect l="0" t="0" r="r" b="b"/>
                <a:pathLst>
                  <a:path w="112" h="144">
                    <a:moveTo>
                      <a:pt x="0" y="0"/>
                    </a:moveTo>
                    <a:cubicBezTo>
                      <a:pt x="9" y="8"/>
                      <a:pt x="37" y="24"/>
                      <a:pt x="56" y="48"/>
                    </a:cubicBezTo>
                    <a:cubicBezTo>
                      <a:pt x="75" y="72"/>
                      <a:pt x="100" y="124"/>
                      <a:pt x="112" y="144"/>
                    </a:cubicBezTo>
                  </a:path>
                </a:pathLst>
              </a:custGeom>
              <a:noFill/>
              <a:ln w="12700" cap="flat" cmpd="sng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221" name="Freeform 185"/>
              <p:cNvSpPr>
                <a:spLocks/>
              </p:cNvSpPr>
              <p:nvPr/>
            </p:nvSpPr>
            <p:spPr bwMode="auto">
              <a:xfrm>
                <a:off x="3752" y="3264"/>
                <a:ext cx="120" cy="16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2" y="72"/>
                  </a:cxn>
                  <a:cxn ang="0">
                    <a:pos x="120" y="160"/>
                  </a:cxn>
                </a:cxnLst>
                <a:rect l="0" t="0" r="r" b="b"/>
                <a:pathLst>
                  <a:path w="120" h="160">
                    <a:moveTo>
                      <a:pt x="0" y="0"/>
                    </a:moveTo>
                    <a:cubicBezTo>
                      <a:pt x="12" y="12"/>
                      <a:pt x="52" y="45"/>
                      <a:pt x="72" y="72"/>
                    </a:cubicBezTo>
                    <a:cubicBezTo>
                      <a:pt x="92" y="99"/>
                      <a:pt x="110" y="142"/>
                      <a:pt x="120" y="160"/>
                    </a:cubicBezTo>
                  </a:path>
                </a:pathLst>
              </a:custGeom>
              <a:noFill/>
              <a:ln w="12700" cap="flat" cmpd="sng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</p:grpSp>
        <p:sp>
          <p:nvSpPr>
            <p:cNvPr id="186" name="plant"/>
            <p:cNvSpPr>
              <a:spLocks noEditPoints="1" noChangeArrowheads="1"/>
            </p:cNvSpPr>
            <p:nvPr/>
          </p:nvSpPr>
          <p:spPr bwMode="auto">
            <a:xfrm rot="-281140">
              <a:off x="1340" y="4094"/>
              <a:ext cx="331" cy="123"/>
            </a:xfrm>
            <a:custGeom>
              <a:avLst/>
              <a:gdLst>
                <a:gd name="T0" fmla="*/ 0 w 21600"/>
                <a:gd name="T1" fmla="*/ 0 h 21600"/>
                <a:gd name="T2" fmla="*/ 10800 w 21600"/>
                <a:gd name="T3" fmla="*/ 0 h 21600"/>
                <a:gd name="T4" fmla="*/ 21600 w 21600"/>
                <a:gd name="T5" fmla="*/ 0 h 21600"/>
                <a:gd name="T6" fmla="*/ 21600 w 21600"/>
                <a:gd name="T7" fmla="*/ 10800 h 21600"/>
                <a:gd name="T8" fmla="*/ 21600 w 21600"/>
                <a:gd name="T9" fmla="*/ 21600 h 21600"/>
                <a:gd name="T10" fmla="*/ 10800 w 21600"/>
                <a:gd name="T11" fmla="*/ 21600 h 21600"/>
                <a:gd name="T12" fmla="*/ 0 w 21600"/>
                <a:gd name="T13" fmla="*/ 21600 h 21600"/>
                <a:gd name="T14" fmla="*/ 0 w 21600"/>
                <a:gd name="T15" fmla="*/ 10800 h 21600"/>
                <a:gd name="T16" fmla="*/ 7100 w 21600"/>
                <a:gd name="T17" fmla="*/ 10092 h 21600"/>
                <a:gd name="T18" fmla="*/ 14545 w 21600"/>
                <a:gd name="T19" fmla="*/ 13573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9368" y="9002"/>
                  </a:moveTo>
                  <a:lnTo>
                    <a:pt x="9254" y="8422"/>
                  </a:lnTo>
                  <a:lnTo>
                    <a:pt x="9139" y="7935"/>
                  </a:lnTo>
                  <a:lnTo>
                    <a:pt x="8819" y="7355"/>
                  </a:lnTo>
                  <a:lnTo>
                    <a:pt x="8475" y="6728"/>
                  </a:lnTo>
                  <a:lnTo>
                    <a:pt x="8040" y="6287"/>
                  </a:lnTo>
                  <a:lnTo>
                    <a:pt x="7421" y="5707"/>
                  </a:lnTo>
                  <a:lnTo>
                    <a:pt x="6574" y="5429"/>
                  </a:lnTo>
                  <a:lnTo>
                    <a:pt x="5452" y="5313"/>
                  </a:lnTo>
                  <a:lnTo>
                    <a:pt x="4856" y="5220"/>
                  </a:lnTo>
                  <a:lnTo>
                    <a:pt x="4169" y="5220"/>
                  </a:lnTo>
                  <a:lnTo>
                    <a:pt x="3665" y="5104"/>
                  </a:lnTo>
                  <a:lnTo>
                    <a:pt x="3001" y="4872"/>
                  </a:lnTo>
                  <a:lnTo>
                    <a:pt x="2497" y="4756"/>
                  </a:lnTo>
                  <a:lnTo>
                    <a:pt x="2062" y="4408"/>
                  </a:lnTo>
                  <a:lnTo>
                    <a:pt x="1603" y="4083"/>
                  </a:lnTo>
                  <a:lnTo>
                    <a:pt x="1283" y="3689"/>
                  </a:lnTo>
                  <a:lnTo>
                    <a:pt x="1283" y="4315"/>
                  </a:lnTo>
                  <a:lnTo>
                    <a:pt x="1489" y="5104"/>
                  </a:lnTo>
                  <a:lnTo>
                    <a:pt x="1832" y="6055"/>
                  </a:lnTo>
                  <a:lnTo>
                    <a:pt x="2382" y="6914"/>
                  </a:lnTo>
                  <a:lnTo>
                    <a:pt x="2680" y="7471"/>
                  </a:lnTo>
                  <a:lnTo>
                    <a:pt x="3115" y="7935"/>
                  </a:lnTo>
                  <a:lnTo>
                    <a:pt x="3573" y="8213"/>
                  </a:lnTo>
                  <a:lnTo>
                    <a:pt x="4077" y="8654"/>
                  </a:lnTo>
                  <a:lnTo>
                    <a:pt x="4627" y="9002"/>
                  </a:lnTo>
                  <a:lnTo>
                    <a:pt x="5245" y="9234"/>
                  </a:lnTo>
                  <a:lnTo>
                    <a:pt x="6024" y="9443"/>
                  </a:lnTo>
                  <a:lnTo>
                    <a:pt x="6757" y="9628"/>
                  </a:lnTo>
                  <a:lnTo>
                    <a:pt x="5177" y="10069"/>
                  </a:lnTo>
                  <a:lnTo>
                    <a:pt x="3963" y="10649"/>
                  </a:lnTo>
                  <a:lnTo>
                    <a:pt x="3344" y="11044"/>
                  </a:lnTo>
                  <a:lnTo>
                    <a:pt x="2886" y="11600"/>
                  </a:lnTo>
                  <a:lnTo>
                    <a:pt x="2497" y="12041"/>
                  </a:lnTo>
                  <a:lnTo>
                    <a:pt x="1947" y="12343"/>
                  </a:lnTo>
                  <a:lnTo>
                    <a:pt x="1168" y="12668"/>
                  </a:lnTo>
                  <a:lnTo>
                    <a:pt x="0" y="12900"/>
                  </a:lnTo>
                  <a:lnTo>
                    <a:pt x="435" y="13248"/>
                  </a:lnTo>
                  <a:lnTo>
                    <a:pt x="779" y="13456"/>
                  </a:lnTo>
                  <a:lnTo>
                    <a:pt x="1283" y="13642"/>
                  </a:lnTo>
                  <a:lnTo>
                    <a:pt x="1718" y="13758"/>
                  </a:lnTo>
                  <a:lnTo>
                    <a:pt x="2680" y="13851"/>
                  </a:lnTo>
                  <a:lnTo>
                    <a:pt x="3573" y="13758"/>
                  </a:lnTo>
                  <a:lnTo>
                    <a:pt x="4512" y="13526"/>
                  </a:lnTo>
                  <a:lnTo>
                    <a:pt x="5360" y="13248"/>
                  </a:lnTo>
                  <a:lnTo>
                    <a:pt x="6139" y="12900"/>
                  </a:lnTo>
                  <a:lnTo>
                    <a:pt x="6757" y="12552"/>
                  </a:lnTo>
                  <a:lnTo>
                    <a:pt x="6459" y="13132"/>
                  </a:lnTo>
                  <a:lnTo>
                    <a:pt x="6139" y="13642"/>
                  </a:lnTo>
                  <a:lnTo>
                    <a:pt x="5910" y="14199"/>
                  </a:lnTo>
                  <a:lnTo>
                    <a:pt x="5681" y="14663"/>
                  </a:lnTo>
                  <a:lnTo>
                    <a:pt x="5681" y="15150"/>
                  </a:lnTo>
                  <a:lnTo>
                    <a:pt x="5681" y="15730"/>
                  </a:lnTo>
                  <a:lnTo>
                    <a:pt x="5681" y="16241"/>
                  </a:lnTo>
                  <a:lnTo>
                    <a:pt x="5795" y="16913"/>
                  </a:lnTo>
                  <a:lnTo>
                    <a:pt x="5910" y="17586"/>
                  </a:lnTo>
                  <a:lnTo>
                    <a:pt x="5910" y="18213"/>
                  </a:lnTo>
                  <a:lnTo>
                    <a:pt x="5795" y="18885"/>
                  </a:lnTo>
                  <a:lnTo>
                    <a:pt x="5566" y="19396"/>
                  </a:lnTo>
                  <a:lnTo>
                    <a:pt x="5245" y="19976"/>
                  </a:lnTo>
                  <a:lnTo>
                    <a:pt x="4971" y="20370"/>
                  </a:lnTo>
                  <a:lnTo>
                    <a:pt x="4512" y="20811"/>
                  </a:lnTo>
                  <a:lnTo>
                    <a:pt x="4077" y="21043"/>
                  </a:lnTo>
                  <a:lnTo>
                    <a:pt x="5177" y="20927"/>
                  </a:lnTo>
                  <a:lnTo>
                    <a:pt x="6253" y="20486"/>
                  </a:lnTo>
                  <a:lnTo>
                    <a:pt x="7421" y="19976"/>
                  </a:lnTo>
                  <a:lnTo>
                    <a:pt x="8361" y="19187"/>
                  </a:lnTo>
                  <a:lnTo>
                    <a:pt x="8819" y="18769"/>
                  </a:lnTo>
                  <a:lnTo>
                    <a:pt x="9139" y="18213"/>
                  </a:lnTo>
                  <a:lnTo>
                    <a:pt x="9437" y="17772"/>
                  </a:lnTo>
                  <a:lnTo>
                    <a:pt x="9643" y="17261"/>
                  </a:lnTo>
                  <a:lnTo>
                    <a:pt x="9872" y="16681"/>
                  </a:lnTo>
                  <a:lnTo>
                    <a:pt x="9872" y="16171"/>
                  </a:lnTo>
                  <a:lnTo>
                    <a:pt x="9872" y="15614"/>
                  </a:lnTo>
                  <a:lnTo>
                    <a:pt x="9758" y="15057"/>
                  </a:lnTo>
                  <a:lnTo>
                    <a:pt x="10216" y="15498"/>
                  </a:lnTo>
                  <a:lnTo>
                    <a:pt x="10537" y="16241"/>
                  </a:lnTo>
                  <a:lnTo>
                    <a:pt x="10834" y="17145"/>
                  </a:lnTo>
                  <a:lnTo>
                    <a:pt x="11041" y="18213"/>
                  </a:lnTo>
                  <a:lnTo>
                    <a:pt x="11155" y="19187"/>
                  </a:lnTo>
                  <a:lnTo>
                    <a:pt x="11155" y="20185"/>
                  </a:lnTo>
                  <a:lnTo>
                    <a:pt x="11155" y="20579"/>
                  </a:lnTo>
                  <a:lnTo>
                    <a:pt x="11041" y="21043"/>
                  </a:lnTo>
                  <a:lnTo>
                    <a:pt x="10926" y="21391"/>
                  </a:lnTo>
                  <a:lnTo>
                    <a:pt x="10766" y="21600"/>
                  </a:lnTo>
                  <a:lnTo>
                    <a:pt x="11499" y="21484"/>
                  </a:lnTo>
                  <a:lnTo>
                    <a:pt x="12323" y="21043"/>
                  </a:lnTo>
                  <a:lnTo>
                    <a:pt x="13102" y="20370"/>
                  </a:lnTo>
                  <a:lnTo>
                    <a:pt x="13606" y="19628"/>
                  </a:lnTo>
                  <a:lnTo>
                    <a:pt x="13950" y="19071"/>
                  </a:lnTo>
                  <a:lnTo>
                    <a:pt x="14064" y="18677"/>
                  </a:lnTo>
                  <a:lnTo>
                    <a:pt x="14179" y="18097"/>
                  </a:lnTo>
                  <a:lnTo>
                    <a:pt x="14293" y="17586"/>
                  </a:lnTo>
                  <a:lnTo>
                    <a:pt x="14179" y="16913"/>
                  </a:lnTo>
                  <a:lnTo>
                    <a:pt x="14064" y="16241"/>
                  </a:lnTo>
                  <a:lnTo>
                    <a:pt x="13835" y="15614"/>
                  </a:lnTo>
                  <a:lnTo>
                    <a:pt x="13560" y="14872"/>
                  </a:lnTo>
                  <a:lnTo>
                    <a:pt x="13950" y="14941"/>
                  </a:lnTo>
                  <a:lnTo>
                    <a:pt x="14408" y="15150"/>
                  </a:lnTo>
                  <a:lnTo>
                    <a:pt x="14843" y="15266"/>
                  </a:lnTo>
                  <a:lnTo>
                    <a:pt x="15232" y="15614"/>
                  </a:lnTo>
                  <a:lnTo>
                    <a:pt x="15576" y="15846"/>
                  </a:lnTo>
                  <a:lnTo>
                    <a:pt x="15897" y="16171"/>
                  </a:lnTo>
                  <a:lnTo>
                    <a:pt x="16126" y="16473"/>
                  </a:lnTo>
                  <a:lnTo>
                    <a:pt x="16240" y="16913"/>
                  </a:lnTo>
                  <a:lnTo>
                    <a:pt x="16515" y="17261"/>
                  </a:lnTo>
                  <a:lnTo>
                    <a:pt x="17088" y="17586"/>
                  </a:lnTo>
                  <a:lnTo>
                    <a:pt x="17798" y="17865"/>
                  </a:lnTo>
                  <a:lnTo>
                    <a:pt x="18576" y="18097"/>
                  </a:lnTo>
                  <a:lnTo>
                    <a:pt x="19424" y="18213"/>
                  </a:lnTo>
                  <a:lnTo>
                    <a:pt x="20317" y="18213"/>
                  </a:lnTo>
                  <a:lnTo>
                    <a:pt x="21050" y="18213"/>
                  </a:lnTo>
                  <a:lnTo>
                    <a:pt x="21600" y="17865"/>
                  </a:lnTo>
                  <a:lnTo>
                    <a:pt x="21165" y="17656"/>
                  </a:lnTo>
                  <a:lnTo>
                    <a:pt x="20592" y="17470"/>
                  </a:lnTo>
                  <a:lnTo>
                    <a:pt x="20088" y="17029"/>
                  </a:lnTo>
                  <a:lnTo>
                    <a:pt x="19653" y="16681"/>
                  </a:lnTo>
                  <a:lnTo>
                    <a:pt x="19195" y="16241"/>
                  </a:lnTo>
                  <a:lnTo>
                    <a:pt x="18920" y="15962"/>
                  </a:lnTo>
                  <a:lnTo>
                    <a:pt x="18576" y="15498"/>
                  </a:lnTo>
                  <a:lnTo>
                    <a:pt x="18576" y="15057"/>
                  </a:lnTo>
                  <a:lnTo>
                    <a:pt x="18485" y="14756"/>
                  </a:lnTo>
                  <a:lnTo>
                    <a:pt x="18256" y="14199"/>
                  </a:lnTo>
                  <a:lnTo>
                    <a:pt x="17912" y="13526"/>
                  </a:lnTo>
                  <a:lnTo>
                    <a:pt x="17523" y="13016"/>
                  </a:lnTo>
                  <a:lnTo>
                    <a:pt x="16973" y="12436"/>
                  </a:lnTo>
                  <a:lnTo>
                    <a:pt x="16355" y="12041"/>
                  </a:lnTo>
                  <a:lnTo>
                    <a:pt x="16011" y="11832"/>
                  </a:lnTo>
                  <a:lnTo>
                    <a:pt x="15690" y="11716"/>
                  </a:lnTo>
                  <a:lnTo>
                    <a:pt x="15232" y="11716"/>
                  </a:lnTo>
                  <a:lnTo>
                    <a:pt x="14843" y="11716"/>
                  </a:lnTo>
                  <a:lnTo>
                    <a:pt x="15461" y="11252"/>
                  </a:lnTo>
                  <a:lnTo>
                    <a:pt x="16126" y="10858"/>
                  </a:lnTo>
                  <a:lnTo>
                    <a:pt x="16973" y="10649"/>
                  </a:lnTo>
                  <a:lnTo>
                    <a:pt x="17798" y="10417"/>
                  </a:lnTo>
                  <a:lnTo>
                    <a:pt x="18806" y="10301"/>
                  </a:lnTo>
                  <a:lnTo>
                    <a:pt x="19653" y="10301"/>
                  </a:lnTo>
                  <a:lnTo>
                    <a:pt x="20478" y="10417"/>
                  </a:lnTo>
                  <a:lnTo>
                    <a:pt x="21256" y="10533"/>
                  </a:lnTo>
                  <a:lnTo>
                    <a:pt x="20707" y="9837"/>
                  </a:lnTo>
                  <a:lnTo>
                    <a:pt x="19859" y="9234"/>
                  </a:lnTo>
                  <a:lnTo>
                    <a:pt x="18806" y="8538"/>
                  </a:lnTo>
                  <a:lnTo>
                    <a:pt x="17637" y="8144"/>
                  </a:lnTo>
                  <a:lnTo>
                    <a:pt x="16973" y="8027"/>
                  </a:lnTo>
                  <a:lnTo>
                    <a:pt x="16355" y="7935"/>
                  </a:lnTo>
                  <a:lnTo>
                    <a:pt x="15805" y="7935"/>
                  </a:lnTo>
                  <a:lnTo>
                    <a:pt x="15118" y="8027"/>
                  </a:lnTo>
                  <a:lnTo>
                    <a:pt x="14614" y="8144"/>
                  </a:lnTo>
                  <a:lnTo>
                    <a:pt x="14064" y="8422"/>
                  </a:lnTo>
                  <a:lnTo>
                    <a:pt x="13606" y="8886"/>
                  </a:lnTo>
                  <a:lnTo>
                    <a:pt x="13217" y="9327"/>
                  </a:lnTo>
                  <a:lnTo>
                    <a:pt x="13606" y="8538"/>
                  </a:lnTo>
                  <a:lnTo>
                    <a:pt x="13950" y="7935"/>
                  </a:lnTo>
                  <a:lnTo>
                    <a:pt x="14293" y="7123"/>
                  </a:lnTo>
                  <a:lnTo>
                    <a:pt x="14499" y="6519"/>
                  </a:lnTo>
                  <a:lnTo>
                    <a:pt x="14614" y="5823"/>
                  </a:lnTo>
                  <a:lnTo>
                    <a:pt x="14614" y="5220"/>
                  </a:lnTo>
                  <a:lnTo>
                    <a:pt x="14408" y="4524"/>
                  </a:lnTo>
                  <a:lnTo>
                    <a:pt x="14064" y="3898"/>
                  </a:lnTo>
                  <a:lnTo>
                    <a:pt x="13606" y="3225"/>
                  </a:lnTo>
                  <a:lnTo>
                    <a:pt x="13331" y="2598"/>
                  </a:lnTo>
                  <a:lnTo>
                    <a:pt x="13102" y="2042"/>
                  </a:lnTo>
                  <a:lnTo>
                    <a:pt x="12896" y="1485"/>
                  </a:lnTo>
                  <a:lnTo>
                    <a:pt x="12781" y="1090"/>
                  </a:lnTo>
                  <a:lnTo>
                    <a:pt x="12667" y="626"/>
                  </a:lnTo>
                  <a:lnTo>
                    <a:pt x="12667" y="278"/>
                  </a:lnTo>
                  <a:lnTo>
                    <a:pt x="12667" y="0"/>
                  </a:lnTo>
                  <a:lnTo>
                    <a:pt x="12163" y="394"/>
                  </a:lnTo>
                  <a:lnTo>
                    <a:pt x="11728" y="974"/>
                  </a:lnTo>
                  <a:lnTo>
                    <a:pt x="11155" y="1601"/>
                  </a:lnTo>
                  <a:lnTo>
                    <a:pt x="10766" y="2390"/>
                  </a:lnTo>
                  <a:lnTo>
                    <a:pt x="10330" y="3109"/>
                  </a:lnTo>
                  <a:lnTo>
                    <a:pt x="10101" y="3898"/>
                  </a:lnTo>
                  <a:lnTo>
                    <a:pt x="9987" y="4524"/>
                  </a:lnTo>
                  <a:lnTo>
                    <a:pt x="10101" y="5220"/>
                  </a:lnTo>
                  <a:lnTo>
                    <a:pt x="10216" y="5823"/>
                  </a:lnTo>
                  <a:lnTo>
                    <a:pt x="10330" y="6403"/>
                  </a:lnTo>
                  <a:lnTo>
                    <a:pt x="10330" y="6914"/>
                  </a:lnTo>
                  <a:lnTo>
                    <a:pt x="10216" y="7471"/>
                  </a:lnTo>
                  <a:lnTo>
                    <a:pt x="10101" y="7935"/>
                  </a:lnTo>
                  <a:lnTo>
                    <a:pt x="9872" y="8329"/>
                  </a:lnTo>
                  <a:lnTo>
                    <a:pt x="9643" y="8654"/>
                  </a:lnTo>
                  <a:lnTo>
                    <a:pt x="9368" y="9002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 dirty="0"/>
            </a:p>
          </p:txBody>
        </p:sp>
        <p:grpSp>
          <p:nvGrpSpPr>
            <p:cNvPr id="187" name="Group 191"/>
            <p:cNvGrpSpPr>
              <a:grpSpLocks/>
            </p:cNvGrpSpPr>
            <p:nvPr/>
          </p:nvGrpSpPr>
          <p:grpSpPr bwMode="auto">
            <a:xfrm rot="-25649421">
              <a:off x="1069" y="2873"/>
              <a:ext cx="508" cy="621"/>
              <a:chOff x="1212" y="1157"/>
              <a:chExt cx="508" cy="621"/>
            </a:xfrm>
          </p:grpSpPr>
          <p:sp>
            <p:nvSpPr>
              <p:cNvPr id="203" name="Freeform 192"/>
              <p:cNvSpPr>
                <a:spLocks/>
              </p:cNvSpPr>
              <p:nvPr/>
            </p:nvSpPr>
            <p:spPr bwMode="auto">
              <a:xfrm>
                <a:off x="1488" y="1248"/>
                <a:ext cx="144" cy="192"/>
              </a:xfrm>
              <a:custGeom>
                <a:avLst/>
                <a:gdLst/>
                <a:ahLst/>
                <a:cxnLst>
                  <a:cxn ang="0">
                    <a:pos x="0" y="192"/>
                  </a:cxn>
                  <a:cxn ang="0">
                    <a:pos x="48" y="48"/>
                  </a:cxn>
                  <a:cxn ang="0">
                    <a:pos x="144" y="0"/>
                  </a:cxn>
                </a:cxnLst>
                <a:rect l="0" t="0" r="r" b="b"/>
                <a:pathLst>
                  <a:path w="144" h="192">
                    <a:moveTo>
                      <a:pt x="0" y="192"/>
                    </a:moveTo>
                    <a:cubicBezTo>
                      <a:pt x="12" y="136"/>
                      <a:pt x="24" y="80"/>
                      <a:pt x="48" y="48"/>
                    </a:cubicBezTo>
                    <a:cubicBezTo>
                      <a:pt x="72" y="16"/>
                      <a:pt x="108" y="8"/>
                      <a:pt x="144" y="0"/>
                    </a:cubicBezTo>
                  </a:path>
                </a:pathLst>
              </a:custGeom>
              <a:noFill/>
              <a:ln w="28575" cap="flat" cmpd="sng">
                <a:solidFill>
                  <a:schemeClr val="tx2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204" name="Freeform 193"/>
              <p:cNvSpPr>
                <a:spLocks/>
              </p:cNvSpPr>
              <p:nvPr/>
            </p:nvSpPr>
            <p:spPr bwMode="auto">
              <a:xfrm flipH="1">
                <a:off x="1212" y="1362"/>
                <a:ext cx="508" cy="416"/>
              </a:xfrm>
              <a:custGeom>
                <a:avLst/>
                <a:gdLst/>
                <a:ahLst/>
                <a:cxnLst>
                  <a:cxn ang="0">
                    <a:pos x="17" y="112"/>
                  </a:cxn>
                  <a:cxn ang="0">
                    <a:pos x="35" y="265"/>
                  </a:cxn>
                  <a:cxn ang="0">
                    <a:pos x="227" y="400"/>
                  </a:cxn>
                  <a:cxn ang="0">
                    <a:pos x="293" y="361"/>
                  </a:cxn>
                  <a:cxn ang="0">
                    <a:pos x="404" y="358"/>
                  </a:cxn>
                  <a:cxn ang="0">
                    <a:pos x="508" y="140"/>
                  </a:cxn>
                  <a:cxn ang="0">
                    <a:pos x="407" y="22"/>
                  </a:cxn>
                  <a:cxn ang="0">
                    <a:pos x="281" y="10"/>
                  </a:cxn>
                  <a:cxn ang="0">
                    <a:pos x="206" y="43"/>
                  </a:cxn>
                  <a:cxn ang="0">
                    <a:pos x="110" y="19"/>
                  </a:cxn>
                  <a:cxn ang="0">
                    <a:pos x="17" y="112"/>
                  </a:cxn>
                </a:cxnLst>
                <a:rect l="0" t="0" r="r" b="b"/>
                <a:pathLst>
                  <a:path w="508" h="416">
                    <a:moveTo>
                      <a:pt x="17" y="112"/>
                    </a:moveTo>
                    <a:cubicBezTo>
                      <a:pt x="5" y="153"/>
                      <a:pt x="0" y="217"/>
                      <a:pt x="35" y="265"/>
                    </a:cubicBezTo>
                    <a:cubicBezTo>
                      <a:pt x="70" y="313"/>
                      <a:pt x="184" y="384"/>
                      <a:pt x="227" y="400"/>
                    </a:cubicBezTo>
                    <a:cubicBezTo>
                      <a:pt x="270" y="416"/>
                      <a:pt x="264" y="368"/>
                      <a:pt x="293" y="361"/>
                    </a:cubicBezTo>
                    <a:cubicBezTo>
                      <a:pt x="322" y="354"/>
                      <a:pt x="368" y="395"/>
                      <a:pt x="404" y="358"/>
                    </a:cubicBezTo>
                    <a:cubicBezTo>
                      <a:pt x="440" y="321"/>
                      <a:pt x="508" y="196"/>
                      <a:pt x="508" y="140"/>
                    </a:cubicBezTo>
                    <a:cubicBezTo>
                      <a:pt x="508" y="84"/>
                      <a:pt x="445" y="44"/>
                      <a:pt x="407" y="22"/>
                    </a:cubicBezTo>
                    <a:cubicBezTo>
                      <a:pt x="369" y="0"/>
                      <a:pt x="314" y="7"/>
                      <a:pt x="281" y="10"/>
                    </a:cubicBezTo>
                    <a:cubicBezTo>
                      <a:pt x="248" y="13"/>
                      <a:pt x="234" y="42"/>
                      <a:pt x="206" y="43"/>
                    </a:cubicBezTo>
                    <a:cubicBezTo>
                      <a:pt x="178" y="44"/>
                      <a:pt x="142" y="7"/>
                      <a:pt x="110" y="19"/>
                    </a:cubicBezTo>
                    <a:cubicBezTo>
                      <a:pt x="78" y="31"/>
                      <a:pt x="31" y="70"/>
                      <a:pt x="17" y="11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rgbClr val="FF0000"/>
                  </a:gs>
                </a:gsLst>
                <a:path path="rect">
                  <a:fillToRect l="50000" t="50000" r="50000" b="50000"/>
                </a:path>
              </a:gra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205" name="Freeform 194"/>
              <p:cNvSpPr>
                <a:spLocks/>
              </p:cNvSpPr>
              <p:nvPr/>
            </p:nvSpPr>
            <p:spPr bwMode="auto">
              <a:xfrm>
                <a:off x="1248" y="1392"/>
                <a:ext cx="296" cy="258"/>
              </a:xfrm>
              <a:custGeom>
                <a:avLst/>
                <a:gdLst/>
                <a:ahLst/>
                <a:cxnLst>
                  <a:cxn ang="0">
                    <a:pos x="188" y="41"/>
                  </a:cxn>
                  <a:cxn ang="0">
                    <a:pos x="44" y="9"/>
                  </a:cxn>
                  <a:cxn ang="0">
                    <a:pos x="4" y="97"/>
                  </a:cxn>
                  <a:cxn ang="0">
                    <a:pos x="68" y="193"/>
                  </a:cxn>
                  <a:cxn ang="0">
                    <a:pos x="252" y="209"/>
                  </a:cxn>
                  <a:cxn ang="0">
                    <a:pos x="284" y="137"/>
                  </a:cxn>
                  <a:cxn ang="0">
                    <a:pos x="188" y="41"/>
                  </a:cxn>
                </a:cxnLst>
                <a:rect l="0" t="0" r="r" b="b"/>
                <a:pathLst>
                  <a:path w="288" h="218">
                    <a:moveTo>
                      <a:pt x="188" y="41"/>
                    </a:moveTo>
                    <a:cubicBezTo>
                      <a:pt x="148" y="20"/>
                      <a:pt x="75" y="0"/>
                      <a:pt x="44" y="9"/>
                    </a:cubicBezTo>
                    <a:cubicBezTo>
                      <a:pt x="13" y="18"/>
                      <a:pt x="0" y="66"/>
                      <a:pt x="4" y="97"/>
                    </a:cubicBezTo>
                    <a:cubicBezTo>
                      <a:pt x="8" y="128"/>
                      <a:pt x="27" y="174"/>
                      <a:pt x="68" y="193"/>
                    </a:cubicBezTo>
                    <a:cubicBezTo>
                      <a:pt x="109" y="212"/>
                      <a:pt x="216" y="218"/>
                      <a:pt x="252" y="209"/>
                    </a:cubicBezTo>
                    <a:cubicBezTo>
                      <a:pt x="288" y="200"/>
                      <a:pt x="288" y="162"/>
                      <a:pt x="284" y="137"/>
                    </a:cubicBezTo>
                    <a:cubicBezTo>
                      <a:pt x="280" y="112"/>
                      <a:pt x="228" y="62"/>
                      <a:pt x="188" y="41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3300"/>
                  </a:gs>
                </a:gsLst>
                <a:path path="rect">
                  <a:fillToRect l="50000" t="50000" r="50000" b="50000"/>
                </a:path>
              </a:gradFill>
              <a:ln w="9525" cap="flat" cmpd="sng">
                <a:noFill/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206" name="Freeform 195"/>
              <p:cNvSpPr>
                <a:spLocks/>
              </p:cNvSpPr>
              <p:nvPr/>
            </p:nvSpPr>
            <p:spPr bwMode="auto">
              <a:xfrm flipH="1">
                <a:off x="1406" y="1723"/>
                <a:ext cx="36" cy="18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21" y="18"/>
                  </a:cxn>
                  <a:cxn ang="0">
                    <a:pos x="36" y="0"/>
                  </a:cxn>
                  <a:cxn ang="0">
                    <a:pos x="0" y="9"/>
                  </a:cxn>
                </a:cxnLst>
                <a:rect l="0" t="0" r="r" b="b"/>
                <a:pathLst>
                  <a:path w="36" h="18">
                    <a:moveTo>
                      <a:pt x="0" y="9"/>
                    </a:moveTo>
                    <a:lnTo>
                      <a:pt x="21" y="18"/>
                    </a:lnTo>
                    <a:lnTo>
                      <a:pt x="36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chemeClr val="tx1"/>
              </a:solidFill>
              <a:ln w="127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grpSp>
            <p:nvGrpSpPr>
              <p:cNvPr id="207" name="Group 196"/>
              <p:cNvGrpSpPr>
                <a:grpSpLocks/>
              </p:cNvGrpSpPr>
              <p:nvPr/>
            </p:nvGrpSpPr>
            <p:grpSpPr bwMode="auto">
              <a:xfrm rot="1797044">
                <a:off x="1245" y="1157"/>
                <a:ext cx="353" cy="180"/>
                <a:chOff x="3144" y="3204"/>
                <a:chExt cx="867" cy="623"/>
              </a:xfrm>
            </p:grpSpPr>
            <p:grpSp>
              <p:nvGrpSpPr>
                <p:cNvPr id="208" name="Group 197"/>
                <p:cNvGrpSpPr>
                  <a:grpSpLocks/>
                </p:cNvGrpSpPr>
                <p:nvPr/>
              </p:nvGrpSpPr>
              <p:grpSpPr bwMode="auto">
                <a:xfrm>
                  <a:off x="3144" y="3204"/>
                  <a:ext cx="867" cy="623"/>
                  <a:chOff x="3144" y="3204"/>
                  <a:chExt cx="867" cy="623"/>
                </a:xfrm>
              </p:grpSpPr>
              <p:sp>
                <p:nvSpPr>
                  <p:cNvPr id="214" name="Freeform 198"/>
                  <p:cNvSpPr>
                    <a:spLocks/>
                  </p:cNvSpPr>
                  <p:nvPr/>
                </p:nvSpPr>
                <p:spPr bwMode="auto">
                  <a:xfrm>
                    <a:off x="3144" y="3204"/>
                    <a:ext cx="848" cy="308"/>
                  </a:xfrm>
                  <a:custGeom>
                    <a:avLst/>
                    <a:gdLst/>
                    <a:ahLst/>
                    <a:cxnLst>
                      <a:cxn ang="0">
                        <a:pos x="848" y="300"/>
                      </a:cxn>
                      <a:cxn ang="0">
                        <a:pos x="704" y="76"/>
                      </a:cxn>
                      <a:cxn ang="0">
                        <a:pos x="576" y="4"/>
                      </a:cxn>
                      <a:cxn ang="0">
                        <a:pos x="376" y="52"/>
                      </a:cxn>
                      <a:cxn ang="0">
                        <a:pos x="0" y="308"/>
                      </a:cxn>
                    </a:cxnLst>
                    <a:rect l="0" t="0" r="r" b="b"/>
                    <a:pathLst>
                      <a:path w="848" h="308">
                        <a:moveTo>
                          <a:pt x="848" y="300"/>
                        </a:moveTo>
                        <a:cubicBezTo>
                          <a:pt x="824" y="263"/>
                          <a:pt x="749" y="125"/>
                          <a:pt x="704" y="76"/>
                        </a:cubicBezTo>
                        <a:cubicBezTo>
                          <a:pt x="659" y="27"/>
                          <a:pt x="631" y="8"/>
                          <a:pt x="576" y="4"/>
                        </a:cubicBezTo>
                        <a:cubicBezTo>
                          <a:pt x="521" y="0"/>
                          <a:pt x="472" y="1"/>
                          <a:pt x="376" y="52"/>
                        </a:cubicBezTo>
                        <a:cubicBezTo>
                          <a:pt x="280" y="103"/>
                          <a:pt x="78" y="255"/>
                          <a:pt x="0" y="308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66FF66"/>
                      </a:gs>
                      <a:gs pos="100000">
                        <a:srgbClr val="0099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 cap="flat" cmpd="sng">
                    <a:solidFill>
                      <a:srgbClr val="0099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215" name="Freeform 199"/>
                  <p:cNvSpPr>
                    <a:spLocks/>
                  </p:cNvSpPr>
                  <p:nvPr/>
                </p:nvSpPr>
                <p:spPr bwMode="auto">
                  <a:xfrm>
                    <a:off x="3144" y="3420"/>
                    <a:ext cx="867" cy="407"/>
                  </a:xfrm>
                  <a:custGeom>
                    <a:avLst/>
                    <a:gdLst/>
                    <a:ahLst/>
                    <a:cxnLst>
                      <a:cxn ang="0">
                        <a:pos x="0" y="92"/>
                      </a:cxn>
                      <a:cxn ang="0">
                        <a:pos x="552" y="380"/>
                      </a:cxn>
                      <a:cxn ang="0">
                        <a:pos x="832" y="252"/>
                      </a:cxn>
                      <a:cxn ang="0">
                        <a:pos x="760" y="28"/>
                      </a:cxn>
                      <a:cxn ang="0">
                        <a:pos x="232" y="84"/>
                      </a:cxn>
                    </a:cxnLst>
                    <a:rect l="0" t="0" r="r" b="b"/>
                    <a:pathLst>
                      <a:path w="867" h="407">
                        <a:moveTo>
                          <a:pt x="0" y="92"/>
                        </a:moveTo>
                        <a:cubicBezTo>
                          <a:pt x="206" y="222"/>
                          <a:pt x="413" y="353"/>
                          <a:pt x="552" y="380"/>
                        </a:cubicBezTo>
                        <a:cubicBezTo>
                          <a:pt x="691" y="407"/>
                          <a:pt x="797" y="311"/>
                          <a:pt x="832" y="252"/>
                        </a:cubicBezTo>
                        <a:cubicBezTo>
                          <a:pt x="867" y="193"/>
                          <a:pt x="860" y="56"/>
                          <a:pt x="760" y="28"/>
                        </a:cubicBezTo>
                        <a:cubicBezTo>
                          <a:pt x="660" y="0"/>
                          <a:pt x="446" y="42"/>
                          <a:pt x="232" y="84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66FF66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 cap="flat" cmpd="sng">
                    <a:solidFill>
                      <a:srgbClr val="0099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</p:grpSp>
            <p:sp>
              <p:nvSpPr>
                <p:cNvPr id="209" name="Freeform 200"/>
                <p:cNvSpPr>
                  <a:spLocks/>
                </p:cNvSpPr>
                <p:nvPr/>
              </p:nvSpPr>
              <p:spPr bwMode="auto">
                <a:xfrm>
                  <a:off x="3808" y="3440"/>
                  <a:ext cx="87" cy="288"/>
                </a:xfrm>
                <a:custGeom>
                  <a:avLst/>
                  <a:gdLst/>
                  <a:ahLst/>
                  <a:cxnLst>
                    <a:cxn ang="0">
                      <a:pos x="40" y="0"/>
                    </a:cxn>
                    <a:cxn ang="0">
                      <a:pos x="80" y="160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87" h="288">
                      <a:moveTo>
                        <a:pt x="40" y="0"/>
                      </a:moveTo>
                      <a:cubicBezTo>
                        <a:pt x="63" y="56"/>
                        <a:pt x="87" y="112"/>
                        <a:pt x="80" y="160"/>
                      </a:cubicBezTo>
                      <a:cubicBezTo>
                        <a:pt x="73" y="208"/>
                        <a:pt x="36" y="248"/>
                        <a:pt x="0" y="288"/>
                      </a:cubicBezTo>
                    </a:path>
                  </a:pathLst>
                </a:custGeom>
                <a:noFill/>
                <a:ln w="12700" cap="flat" cmpd="sng">
                  <a:solidFill>
                    <a:srgbClr val="008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10" name="Freeform 201"/>
                <p:cNvSpPr>
                  <a:spLocks/>
                </p:cNvSpPr>
                <p:nvPr/>
              </p:nvSpPr>
              <p:spPr bwMode="auto">
                <a:xfrm>
                  <a:off x="3688" y="3440"/>
                  <a:ext cx="87" cy="288"/>
                </a:xfrm>
                <a:custGeom>
                  <a:avLst/>
                  <a:gdLst/>
                  <a:ahLst/>
                  <a:cxnLst>
                    <a:cxn ang="0">
                      <a:pos x="40" y="0"/>
                    </a:cxn>
                    <a:cxn ang="0">
                      <a:pos x="80" y="160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87" h="288">
                      <a:moveTo>
                        <a:pt x="40" y="0"/>
                      </a:moveTo>
                      <a:cubicBezTo>
                        <a:pt x="63" y="56"/>
                        <a:pt x="87" y="112"/>
                        <a:pt x="80" y="160"/>
                      </a:cubicBezTo>
                      <a:cubicBezTo>
                        <a:pt x="73" y="208"/>
                        <a:pt x="36" y="248"/>
                        <a:pt x="0" y="288"/>
                      </a:cubicBezTo>
                    </a:path>
                  </a:pathLst>
                </a:custGeom>
                <a:noFill/>
                <a:ln w="12700" cap="flat" cmpd="sng">
                  <a:solidFill>
                    <a:srgbClr val="008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11" name="Freeform 202"/>
                <p:cNvSpPr>
                  <a:spLocks/>
                </p:cNvSpPr>
                <p:nvPr/>
              </p:nvSpPr>
              <p:spPr bwMode="auto">
                <a:xfrm>
                  <a:off x="3568" y="3480"/>
                  <a:ext cx="72" cy="184"/>
                </a:xfrm>
                <a:custGeom>
                  <a:avLst/>
                  <a:gdLst/>
                  <a:ahLst/>
                  <a:cxnLst>
                    <a:cxn ang="0">
                      <a:pos x="48" y="0"/>
                    </a:cxn>
                    <a:cxn ang="0">
                      <a:pos x="64" y="120"/>
                    </a:cxn>
                    <a:cxn ang="0">
                      <a:pos x="0" y="184"/>
                    </a:cxn>
                  </a:cxnLst>
                  <a:rect l="0" t="0" r="r" b="b"/>
                  <a:pathLst>
                    <a:path w="72" h="184">
                      <a:moveTo>
                        <a:pt x="48" y="0"/>
                      </a:moveTo>
                      <a:cubicBezTo>
                        <a:pt x="51" y="17"/>
                        <a:pt x="72" y="89"/>
                        <a:pt x="64" y="120"/>
                      </a:cubicBezTo>
                      <a:cubicBezTo>
                        <a:pt x="56" y="151"/>
                        <a:pt x="13" y="171"/>
                        <a:pt x="0" y="184"/>
                      </a:cubicBezTo>
                    </a:path>
                  </a:pathLst>
                </a:custGeom>
                <a:noFill/>
                <a:ln w="12700" cap="flat" cmpd="sng">
                  <a:solidFill>
                    <a:srgbClr val="008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12" name="Freeform 203"/>
                <p:cNvSpPr>
                  <a:spLocks/>
                </p:cNvSpPr>
                <p:nvPr/>
              </p:nvSpPr>
              <p:spPr bwMode="auto">
                <a:xfrm>
                  <a:off x="3656" y="3280"/>
                  <a:ext cx="112" cy="14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56" y="48"/>
                    </a:cxn>
                    <a:cxn ang="0">
                      <a:pos x="112" y="144"/>
                    </a:cxn>
                  </a:cxnLst>
                  <a:rect l="0" t="0" r="r" b="b"/>
                  <a:pathLst>
                    <a:path w="112" h="144">
                      <a:moveTo>
                        <a:pt x="0" y="0"/>
                      </a:moveTo>
                      <a:cubicBezTo>
                        <a:pt x="9" y="8"/>
                        <a:pt x="37" y="24"/>
                        <a:pt x="56" y="48"/>
                      </a:cubicBezTo>
                      <a:cubicBezTo>
                        <a:pt x="75" y="72"/>
                        <a:pt x="100" y="124"/>
                        <a:pt x="112" y="144"/>
                      </a:cubicBezTo>
                    </a:path>
                  </a:pathLst>
                </a:custGeom>
                <a:noFill/>
                <a:ln w="12700" cap="flat" cmpd="sng">
                  <a:solidFill>
                    <a:srgbClr val="008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13" name="Freeform 204"/>
                <p:cNvSpPr>
                  <a:spLocks/>
                </p:cNvSpPr>
                <p:nvPr/>
              </p:nvSpPr>
              <p:spPr bwMode="auto">
                <a:xfrm>
                  <a:off x="3752" y="3264"/>
                  <a:ext cx="120" cy="16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72" y="72"/>
                    </a:cxn>
                    <a:cxn ang="0">
                      <a:pos x="120" y="160"/>
                    </a:cxn>
                  </a:cxnLst>
                  <a:rect l="0" t="0" r="r" b="b"/>
                  <a:pathLst>
                    <a:path w="120" h="160">
                      <a:moveTo>
                        <a:pt x="0" y="0"/>
                      </a:moveTo>
                      <a:cubicBezTo>
                        <a:pt x="12" y="12"/>
                        <a:pt x="52" y="45"/>
                        <a:pt x="72" y="72"/>
                      </a:cubicBezTo>
                      <a:cubicBezTo>
                        <a:pt x="92" y="99"/>
                        <a:pt x="110" y="142"/>
                        <a:pt x="120" y="160"/>
                      </a:cubicBezTo>
                    </a:path>
                  </a:pathLst>
                </a:custGeom>
                <a:noFill/>
                <a:ln w="12700" cap="flat" cmpd="sng">
                  <a:solidFill>
                    <a:srgbClr val="008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 dirty="0"/>
                </a:p>
              </p:txBody>
            </p:sp>
          </p:grpSp>
        </p:grpSp>
        <p:grpSp>
          <p:nvGrpSpPr>
            <p:cNvPr id="188" name="Group 246"/>
            <p:cNvGrpSpPr>
              <a:grpSpLocks/>
            </p:cNvGrpSpPr>
            <p:nvPr/>
          </p:nvGrpSpPr>
          <p:grpSpPr bwMode="auto">
            <a:xfrm rot="6573778">
              <a:off x="1871" y="3604"/>
              <a:ext cx="701" cy="508"/>
              <a:chOff x="2509" y="1576"/>
              <a:chExt cx="701" cy="508"/>
            </a:xfrm>
          </p:grpSpPr>
          <p:sp>
            <p:nvSpPr>
              <p:cNvPr id="189" name="Freeform 221"/>
              <p:cNvSpPr>
                <a:spLocks/>
              </p:cNvSpPr>
              <p:nvPr/>
            </p:nvSpPr>
            <p:spPr bwMode="auto">
              <a:xfrm rot="17550579" flipH="1">
                <a:off x="2748" y="1622"/>
                <a:ext cx="508" cy="416"/>
              </a:xfrm>
              <a:custGeom>
                <a:avLst/>
                <a:gdLst/>
                <a:ahLst/>
                <a:cxnLst>
                  <a:cxn ang="0">
                    <a:pos x="17" y="112"/>
                  </a:cxn>
                  <a:cxn ang="0">
                    <a:pos x="35" y="265"/>
                  </a:cxn>
                  <a:cxn ang="0">
                    <a:pos x="227" y="400"/>
                  </a:cxn>
                  <a:cxn ang="0">
                    <a:pos x="293" y="361"/>
                  </a:cxn>
                  <a:cxn ang="0">
                    <a:pos x="404" y="358"/>
                  </a:cxn>
                  <a:cxn ang="0">
                    <a:pos x="508" y="140"/>
                  </a:cxn>
                  <a:cxn ang="0">
                    <a:pos x="407" y="22"/>
                  </a:cxn>
                  <a:cxn ang="0">
                    <a:pos x="281" y="10"/>
                  </a:cxn>
                  <a:cxn ang="0">
                    <a:pos x="206" y="43"/>
                  </a:cxn>
                  <a:cxn ang="0">
                    <a:pos x="110" y="19"/>
                  </a:cxn>
                  <a:cxn ang="0">
                    <a:pos x="17" y="112"/>
                  </a:cxn>
                </a:cxnLst>
                <a:rect l="0" t="0" r="r" b="b"/>
                <a:pathLst>
                  <a:path w="508" h="416">
                    <a:moveTo>
                      <a:pt x="17" y="112"/>
                    </a:moveTo>
                    <a:cubicBezTo>
                      <a:pt x="5" y="153"/>
                      <a:pt x="0" y="217"/>
                      <a:pt x="35" y="265"/>
                    </a:cubicBezTo>
                    <a:cubicBezTo>
                      <a:pt x="70" y="313"/>
                      <a:pt x="184" y="384"/>
                      <a:pt x="227" y="400"/>
                    </a:cubicBezTo>
                    <a:cubicBezTo>
                      <a:pt x="270" y="416"/>
                      <a:pt x="264" y="368"/>
                      <a:pt x="293" y="361"/>
                    </a:cubicBezTo>
                    <a:cubicBezTo>
                      <a:pt x="322" y="354"/>
                      <a:pt x="368" y="395"/>
                      <a:pt x="404" y="358"/>
                    </a:cubicBezTo>
                    <a:cubicBezTo>
                      <a:pt x="440" y="321"/>
                      <a:pt x="508" y="196"/>
                      <a:pt x="508" y="140"/>
                    </a:cubicBezTo>
                    <a:cubicBezTo>
                      <a:pt x="508" y="84"/>
                      <a:pt x="445" y="44"/>
                      <a:pt x="407" y="22"/>
                    </a:cubicBezTo>
                    <a:cubicBezTo>
                      <a:pt x="369" y="0"/>
                      <a:pt x="314" y="7"/>
                      <a:pt x="281" y="10"/>
                    </a:cubicBezTo>
                    <a:cubicBezTo>
                      <a:pt x="248" y="13"/>
                      <a:pt x="234" y="42"/>
                      <a:pt x="206" y="43"/>
                    </a:cubicBezTo>
                    <a:cubicBezTo>
                      <a:pt x="178" y="44"/>
                      <a:pt x="142" y="7"/>
                      <a:pt x="110" y="19"/>
                    </a:cubicBezTo>
                    <a:cubicBezTo>
                      <a:pt x="78" y="31"/>
                      <a:pt x="31" y="70"/>
                      <a:pt x="17" y="11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rgbClr val="FF0000"/>
                  </a:gs>
                </a:gsLst>
                <a:path path="rect">
                  <a:fillToRect l="50000" t="50000" r="50000" b="50000"/>
                </a:path>
              </a:gra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90" name="Freeform 222"/>
              <p:cNvSpPr>
                <a:spLocks/>
              </p:cNvSpPr>
              <p:nvPr/>
            </p:nvSpPr>
            <p:spPr bwMode="auto">
              <a:xfrm rot="-25649421">
                <a:off x="2781" y="1747"/>
                <a:ext cx="296" cy="258"/>
              </a:xfrm>
              <a:custGeom>
                <a:avLst/>
                <a:gdLst/>
                <a:ahLst/>
                <a:cxnLst>
                  <a:cxn ang="0">
                    <a:pos x="188" y="41"/>
                  </a:cxn>
                  <a:cxn ang="0">
                    <a:pos x="44" y="9"/>
                  </a:cxn>
                  <a:cxn ang="0">
                    <a:pos x="4" y="97"/>
                  </a:cxn>
                  <a:cxn ang="0">
                    <a:pos x="68" y="193"/>
                  </a:cxn>
                  <a:cxn ang="0">
                    <a:pos x="252" y="209"/>
                  </a:cxn>
                  <a:cxn ang="0">
                    <a:pos x="284" y="137"/>
                  </a:cxn>
                  <a:cxn ang="0">
                    <a:pos x="188" y="41"/>
                  </a:cxn>
                </a:cxnLst>
                <a:rect l="0" t="0" r="r" b="b"/>
                <a:pathLst>
                  <a:path w="288" h="218">
                    <a:moveTo>
                      <a:pt x="188" y="41"/>
                    </a:moveTo>
                    <a:cubicBezTo>
                      <a:pt x="148" y="20"/>
                      <a:pt x="75" y="0"/>
                      <a:pt x="44" y="9"/>
                    </a:cubicBezTo>
                    <a:cubicBezTo>
                      <a:pt x="13" y="18"/>
                      <a:pt x="0" y="66"/>
                      <a:pt x="4" y="97"/>
                    </a:cubicBezTo>
                    <a:cubicBezTo>
                      <a:pt x="8" y="128"/>
                      <a:pt x="27" y="174"/>
                      <a:pt x="68" y="193"/>
                    </a:cubicBezTo>
                    <a:cubicBezTo>
                      <a:pt x="109" y="212"/>
                      <a:pt x="216" y="218"/>
                      <a:pt x="252" y="209"/>
                    </a:cubicBezTo>
                    <a:cubicBezTo>
                      <a:pt x="288" y="200"/>
                      <a:pt x="288" y="162"/>
                      <a:pt x="284" y="137"/>
                    </a:cubicBezTo>
                    <a:cubicBezTo>
                      <a:pt x="280" y="112"/>
                      <a:pt x="228" y="62"/>
                      <a:pt x="188" y="41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3300"/>
                  </a:gs>
                </a:gsLst>
                <a:path path="rect">
                  <a:fillToRect l="50000" t="50000" r="50000" b="50000"/>
                </a:path>
              </a:gradFill>
              <a:ln w="9525" cap="flat" cmpd="sng">
                <a:noFill/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91" name="Freeform 223"/>
              <p:cNvSpPr>
                <a:spLocks/>
              </p:cNvSpPr>
              <p:nvPr/>
            </p:nvSpPr>
            <p:spPr bwMode="auto">
              <a:xfrm rot="17550579" flipH="1">
                <a:off x="3117" y="1922"/>
                <a:ext cx="36" cy="18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21" y="18"/>
                  </a:cxn>
                  <a:cxn ang="0">
                    <a:pos x="36" y="0"/>
                  </a:cxn>
                  <a:cxn ang="0">
                    <a:pos x="0" y="9"/>
                  </a:cxn>
                </a:cxnLst>
                <a:rect l="0" t="0" r="r" b="b"/>
                <a:pathLst>
                  <a:path w="36" h="18">
                    <a:moveTo>
                      <a:pt x="0" y="9"/>
                    </a:moveTo>
                    <a:lnTo>
                      <a:pt x="21" y="18"/>
                    </a:lnTo>
                    <a:lnTo>
                      <a:pt x="36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chemeClr val="tx1"/>
              </a:solidFill>
              <a:ln w="127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grpSp>
            <p:nvGrpSpPr>
              <p:cNvPr id="192" name="Group 233"/>
              <p:cNvGrpSpPr>
                <a:grpSpLocks/>
              </p:cNvGrpSpPr>
              <p:nvPr/>
            </p:nvGrpSpPr>
            <p:grpSpPr bwMode="auto">
              <a:xfrm>
                <a:off x="2509" y="1584"/>
                <a:ext cx="416" cy="252"/>
                <a:chOff x="2509" y="1584"/>
                <a:chExt cx="416" cy="252"/>
              </a:xfrm>
            </p:grpSpPr>
            <p:sp>
              <p:nvSpPr>
                <p:cNvPr id="193" name="Freeform 220"/>
                <p:cNvSpPr>
                  <a:spLocks/>
                </p:cNvSpPr>
                <p:nvPr/>
              </p:nvSpPr>
              <p:spPr bwMode="auto">
                <a:xfrm rot="-25649421">
                  <a:off x="2757" y="1560"/>
                  <a:ext cx="144" cy="192"/>
                </a:xfrm>
                <a:custGeom>
                  <a:avLst/>
                  <a:gdLst/>
                  <a:ahLst/>
                  <a:cxnLst>
                    <a:cxn ang="0">
                      <a:pos x="0" y="192"/>
                    </a:cxn>
                    <a:cxn ang="0">
                      <a:pos x="48" y="48"/>
                    </a:cxn>
                    <a:cxn ang="0">
                      <a:pos x="144" y="0"/>
                    </a:cxn>
                  </a:cxnLst>
                  <a:rect l="0" t="0" r="r" b="b"/>
                  <a:pathLst>
                    <a:path w="144" h="192">
                      <a:moveTo>
                        <a:pt x="0" y="192"/>
                      </a:moveTo>
                      <a:cubicBezTo>
                        <a:pt x="12" y="136"/>
                        <a:pt x="24" y="80"/>
                        <a:pt x="48" y="48"/>
                      </a:cubicBezTo>
                      <a:cubicBezTo>
                        <a:pt x="72" y="16"/>
                        <a:pt x="108" y="8"/>
                        <a:pt x="144" y="0"/>
                      </a:cubicBezTo>
                    </a:path>
                  </a:pathLst>
                </a:custGeom>
                <a:noFill/>
                <a:ln w="28575" cap="flat" cmpd="sng">
                  <a:solidFill>
                    <a:schemeClr val="tx2"/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  <p:txBody>
                <a:bodyPr/>
                <a:lstStyle/>
                <a:p>
                  <a:endParaRPr lang="ru-RU" dirty="0"/>
                </a:p>
              </p:txBody>
            </p:sp>
            <p:grpSp>
              <p:nvGrpSpPr>
                <p:cNvPr id="194" name="Group 224"/>
                <p:cNvGrpSpPr>
                  <a:grpSpLocks/>
                </p:cNvGrpSpPr>
                <p:nvPr/>
              </p:nvGrpSpPr>
              <p:grpSpPr bwMode="auto">
                <a:xfrm rot="-23852377">
                  <a:off x="2509" y="1656"/>
                  <a:ext cx="353" cy="180"/>
                  <a:chOff x="3144" y="3204"/>
                  <a:chExt cx="867" cy="623"/>
                </a:xfrm>
              </p:grpSpPr>
              <p:grpSp>
                <p:nvGrpSpPr>
                  <p:cNvPr id="195" name="Group 225"/>
                  <p:cNvGrpSpPr>
                    <a:grpSpLocks/>
                  </p:cNvGrpSpPr>
                  <p:nvPr/>
                </p:nvGrpSpPr>
                <p:grpSpPr bwMode="auto">
                  <a:xfrm>
                    <a:off x="3144" y="3204"/>
                    <a:ext cx="867" cy="623"/>
                    <a:chOff x="3144" y="3204"/>
                    <a:chExt cx="867" cy="623"/>
                  </a:xfrm>
                </p:grpSpPr>
                <p:sp>
                  <p:nvSpPr>
                    <p:cNvPr id="201" name="Freeform 226"/>
                    <p:cNvSpPr>
                      <a:spLocks/>
                    </p:cNvSpPr>
                    <p:nvPr/>
                  </p:nvSpPr>
                  <p:spPr bwMode="auto">
                    <a:xfrm>
                      <a:off x="3144" y="3204"/>
                      <a:ext cx="848" cy="308"/>
                    </a:xfrm>
                    <a:custGeom>
                      <a:avLst/>
                      <a:gdLst/>
                      <a:ahLst/>
                      <a:cxnLst>
                        <a:cxn ang="0">
                          <a:pos x="848" y="300"/>
                        </a:cxn>
                        <a:cxn ang="0">
                          <a:pos x="704" y="76"/>
                        </a:cxn>
                        <a:cxn ang="0">
                          <a:pos x="576" y="4"/>
                        </a:cxn>
                        <a:cxn ang="0">
                          <a:pos x="376" y="52"/>
                        </a:cxn>
                        <a:cxn ang="0">
                          <a:pos x="0" y="308"/>
                        </a:cxn>
                      </a:cxnLst>
                      <a:rect l="0" t="0" r="r" b="b"/>
                      <a:pathLst>
                        <a:path w="848" h="308">
                          <a:moveTo>
                            <a:pt x="848" y="300"/>
                          </a:moveTo>
                          <a:cubicBezTo>
                            <a:pt x="824" y="263"/>
                            <a:pt x="749" y="125"/>
                            <a:pt x="704" y="76"/>
                          </a:cubicBezTo>
                          <a:cubicBezTo>
                            <a:pt x="659" y="27"/>
                            <a:pt x="631" y="8"/>
                            <a:pt x="576" y="4"/>
                          </a:cubicBezTo>
                          <a:cubicBezTo>
                            <a:pt x="521" y="0"/>
                            <a:pt x="472" y="1"/>
                            <a:pt x="376" y="52"/>
                          </a:cubicBezTo>
                          <a:cubicBezTo>
                            <a:pt x="280" y="103"/>
                            <a:pt x="78" y="255"/>
                            <a:pt x="0" y="308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66FF66"/>
                        </a:gs>
                        <a:gs pos="100000">
                          <a:srgbClr val="0099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 cap="flat" cmpd="sng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ru-RU" dirty="0"/>
                    </a:p>
                  </p:txBody>
                </p:sp>
                <p:sp>
                  <p:nvSpPr>
                    <p:cNvPr id="202" name="Freeform 227"/>
                    <p:cNvSpPr>
                      <a:spLocks/>
                    </p:cNvSpPr>
                    <p:nvPr/>
                  </p:nvSpPr>
                  <p:spPr bwMode="auto">
                    <a:xfrm>
                      <a:off x="3144" y="3420"/>
                      <a:ext cx="867" cy="407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92"/>
                        </a:cxn>
                        <a:cxn ang="0">
                          <a:pos x="552" y="380"/>
                        </a:cxn>
                        <a:cxn ang="0">
                          <a:pos x="832" y="252"/>
                        </a:cxn>
                        <a:cxn ang="0">
                          <a:pos x="760" y="28"/>
                        </a:cxn>
                        <a:cxn ang="0">
                          <a:pos x="232" y="84"/>
                        </a:cxn>
                      </a:cxnLst>
                      <a:rect l="0" t="0" r="r" b="b"/>
                      <a:pathLst>
                        <a:path w="867" h="407">
                          <a:moveTo>
                            <a:pt x="0" y="92"/>
                          </a:moveTo>
                          <a:cubicBezTo>
                            <a:pt x="206" y="222"/>
                            <a:pt x="413" y="353"/>
                            <a:pt x="552" y="380"/>
                          </a:cubicBezTo>
                          <a:cubicBezTo>
                            <a:pt x="691" y="407"/>
                            <a:pt x="797" y="311"/>
                            <a:pt x="832" y="252"/>
                          </a:cubicBezTo>
                          <a:cubicBezTo>
                            <a:pt x="867" y="193"/>
                            <a:pt x="860" y="56"/>
                            <a:pt x="760" y="28"/>
                          </a:cubicBezTo>
                          <a:cubicBezTo>
                            <a:pt x="660" y="0"/>
                            <a:pt x="446" y="42"/>
                            <a:pt x="232" y="84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66FF66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 cap="flat" cmpd="sng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ru-RU" dirty="0"/>
                    </a:p>
                  </p:txBody>
                </p:sp>
              </p:grpSp>
              <p:sp>
                <p:nvSpPr>
                  <p:cNvPr id="196" name="Freeform 228"/>
                  <p:cNvSpPr>
                    <a:spLocks/>
                  </p:cNvSpPr>
                  <p:nvPr/>
                </p:nvSpPr>
                <p:spPr bwMode="auto">
                  <a:xfrm>
                    <a:off x="3808" y="3440"/>
                    <a:ext cx="87" cy="288"/>
                  </a:xfrm>
                  <a:custGeom>
                    <a:avLst/>
                    <a:gdLst/>
                    <a:ahLst/>
                    <a:cxnLst>
                      <a:cxn ang="0">
                        <a:pos x="40" y="0"/>
                      </a:cxn>
                      <a:cxn ang="0">
                        <a:pos x="80" y="160"/>
                      </a:cxn>
                      <a:cxn ang="0">
                        <a:pos x="0" y="288"/>
                      </a:cxn>
                    </a:cxnLst>
                    <a:rect l="0" t="0" r="r" b="b"/>
                    <a:pathLst>
                      <a:path w="87" h="288">
                        <a:moveTo>
                          <a:pt x="40" y="0"/>
                        </a:moveTo>
                        <a:cubicBezTo>
                          <a:pt x="63" y="56"/>
                          <a:pt x="87" y="112"/>
                          <a:pt x="80" y="160"/>
                        </a:cubicBezTo>
                        <a:cubicBezTo>
                          <a:pt x="73" y="208"/>
                          <a:pt x="36" y="248"/>
                          <a:pt x="0" y="288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197" name="Freeform 229"/>
                  <p:cNvSpPr>
                    <a:spLocks/>
                  </p:cNvSpPr>
                  <p:nvPr/>
                </p:nvSpPr>
                <p:spPr bwMode="auto">
                  <a:xfrm>
                    <a:off x="3688" y="3440"/>
                    <a:ext cx="87" cy="288"/>
                  </a:xfrm>
                  <a:custGeom>
                    <a:avLst/>
                    <a:gdLst/>
                    <a:ahLst/>
                    <a:cxnLst>
                      <a:cxn ang="0">
                        <a:pos x="40" y="0"/>
                      </a:cxn>
                      <a:cxn ang="0">
                        <a:pos x="80" y="160"/>
                      </a:cxn>
                      <a:cxn ang="0">
                        <a:pos x="0" y="288"/>
                      </a:cxn>
                    </a:cxnLst>
                    <a:rect l="0" t="0" r="r" b="b"/>
                    <a:pathLst>
                      <a:path w="87" h="288">
                        <a:moveTo>
                          <a:pt x="40" y="0"/>
                        </a:moveTo>
                        <a:cubicBezTo>
                          <a:pt x="63" y="56"/>
                          <a:pt x="87" y="112"/>
                          <a:pt x="80" y="160"/>
                        </a:cubicBezTo>
                        <a:cubicBezTo>
                          <a:pt x="73" y="208"/>
                          <a:pt x="36" y="248"/>
                          <a:pt x="0" y="288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198" name="Freeform 230"/>
                  <p:cNvSpPr>
                    <a:spLocks/>
                  </p:cNvSpPr>
                  <p:nvPr/>
                </p:nvSpPr>
                <p:spPr bwMode="auto">
                  <a:xfrm>
                    <a:off x="3568" y="3480"/>
                    <a:ext cx="72" cy="184"/>
                  </a:xfrm>
                  <a:custGeom>
                    <a:avLst/>
                    <a:gdLst/>
                    <a:ahLst/>
                    <a:cxnLst>
                      <a:cxn ang="0">
                        <a:pos x="48" y="0"/>
                      </a:cxn>
                      <a:cxn ang="0">
                        <a:pos x="64" y="120"/>
                      </a:cxn>
                      <a:cxn ang="0">
                        <a:pos x="0" y="184"/>
                      </a:cxn>
                    </a:cxnLst>
                    <a:rect l="0" t="0" r="r" b="b"/>
                    <a:pathLst>
                      <a:path w="72" h="184">
                        <a:moveTo>
                          <a:pt x="48" y="0"/>
                        </a:moveTo>
                        <a:cubicBezTo>
                          <a:pt x="51" y="17"/>
                          <a:pt x="72" y="89"/>
                          <a:pt x="64" y="120"/>
                        </a:cubicBezTo>
                        <a:cubicBezTo>
                          <a:pt x="56" y="151"/>
                          <a:pt x="13" y="171"/>
                          <a:pt x="0" y="184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199" name="Freeform 231"/>
                  <p:cNvSpPr>
                    <a:spLocks/>
                  </p:cNvSpPr>
                  <p:nvPr/>
                </p:nvSpPr>
                <p:spPr bwMode="auto">
                  <a:xfrm>
                    <a:off x="3656" y="3280"/>
                    <a:ext cx="112" cy="144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56" y="48"/>
                      </a:cxn>
                      <a:cxn ang="0">
                        <a:pos x="112" y="144"/>
                      </a:cxn>
                    </a:cxnLst>
                    <a:rect l="0" t="0" r="r" b="b"/>
                    <a:pathLst>
                      <a:path w="112" h="144">
                        <a:moveTo>
                          <a:pt x="0" y="0"/>
                        </a:moveTo>
                        <a:cubicBezTo>
                          <a:pt x="9" y="8"/>
                          <a:pt x="37" y="24"/>
                          <a:pt x="56" y="48"/>
                        </a:cubicBezTo>
                        <a:cubicBezTo>
                          <a:pt x="75" y="72"/>
                          <a:pt x="100" y="124"/>
                          <a:pt x="112" y="144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200" name="Freeform 232"/>
                  <p:cNvSpPr>
                    <a:spLocks/>
                  </p:cNvSpPr>
                  <p:nvPr/>
                </p:nvSpPr>
                <p:spPr bwMode="auto">
                  <a:xfrm>
                    <a:off x="3752" y="3264"/>
                    <a:ext cx="120" cy="16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72" y="72"/>
                      </a:cxn>
                      <a:cxn ang="0">
                        <a:pos x="120" y="160"/>
                      </a:cxn>
                    </a:cxnLst>
                    <a:rect l="0" t="0" r="r" b="b"/>
                    <a:pathLst>
                      <a:path w="120" h="160">
                        <a:moveTo>
                          <a:pt x="0" y="0"/>
                        </a:moveTo>
                        <a:cubicBezTo>
                          <a:pt x="12" y="12"/>
                          <a:pt x="52" y="45"/>
                          <a:pt x="72" y="72"/>
                        </a:cubicBezTo>
                        <a:cubicBezTo>
                          <a:pt x="92" y="99"/>
                          <a:pt x="110" y="142"/>
                          <a:pt x="120" y="160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</p:grpSp>
          </p:grpSp>
        </p:grpSp>
      </p:grpSp>
      <p:grpSp>
        <p:nvGrpSpPr>
          <p:cNvPr id="309" name="Group 1392"/>
          <p:cNvGrpSpPr>
            <a:grpSpLocks/>
          </p:cNvGrpSpPr>
          <p:nvPr/>
        </p:nvGrpSpPr>
        <p:grpSpPr bwMode="auto">
          <a:xfrm>
            <a:off x="214282" y="2428868"/>
            <a:ext cx="2176458" cy="1143008"/>
            <a:chOff x="3696" y="2352"/>
            <a:chExt cx="1776" cy="1776"/>
          </a:xfrm>
        </p:grpSpPr>
        <p:grpSp>
          <p:nvGrpSpPr>
            <p:cNvPr id="310" name="Group 1346"/>
            <p:cNvGrpSpPr>
              <a:grpSpLocks/>
            </p:cNvGrpSpPr>
            <p:nvPr/>
          </p:nvGrpSpPr>
          <p:grpSpPr bwMode="auto">
            <a:xfrm rot="1111122">
              <a:off x="3764" y="2788"/>
              <a:ext cx="699" cy="674"/>
              <a:chOff x="3110" y="2636"/>
              <a:chExt cx="826" cy="910"/>
            </a:xfrm>
          </p:grpSpPr>
          <p:grpSp>
            <p:nvGrpSpPr>
              <p:cNvPr id="515" name="Group 1347"/>
              <p:cNvGrpSpPr>
                <a:grpSpLocks/>
              </p:cNvGrpSpPr>
              <p:nvPr/>
            </p:nvGrpSpPr>
            <p:grpSpPr bwMode="auto">
              <a:xfrm>
                <a:off x="3110" y="2636"/>
                <a:ext cx="717" cy="910"/>
                <a:chOff x="3120" y="2640"/>
                <a:chExt cx="1008" cy="1248"/>
              </a:xfrm>
            </p:grpSpPr>
            <p:sp>
              <p:nvSpPr>
                <p:cNvPr id="517" name="Oval 1348"/>
                <p:cNvSpPr>
                  <a:spLocks noChangeArrowheads="1"/>
                </p:cNvSpPr>
                <p:nvPr/>
              </p:nvSpPr>
              <p:spPr bwMode="auto">
                <a:xfrm>
                  <a:off x="3120" y="3552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FF00"/>
                    </a:gs>
                    <a:gs pos="100000">
                      <a:srgbClr val="0080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endParaRPr lang="ru-RU" dirty="0"/>
                </a:p>
              </p:txBody>
            </p:sp>
            <p:sp>
              <p:nvSpPr>
                <p:cNvPr id="518" name="Oval 1349"/>
                <p:cNvSpPr>
                  <a:spLocks noChangeArrowheads="1"/>
                </p:cNvSpPr>
                <p:nvPr/>
              </p:nvSpPr>
              <p:spPr bwMode="auto">
                <a:xfrm>
                  <a:off x="3312" y="3312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FF00"/>
                    </a:gs>
                    <a:gs pos="100000">
                      <a:srgbClr val="0080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endParaRPr lang="ru-RU" dirty="0"/>
                </a:p>
              </p:txBody>
            </p:sp>
            <p:sp>
              <p:nvSpPr>
                <p:cNvPr id="519" name="Oval 1350"/>
                <p:cNvSpPr>
                  <a:spLocks noChangeArrowheads="1"/>
                </p:cNvSpPr>
                <p:nvPr/>
              </p:nvSpPr>
              <p:spPr bwMode="auto">
                <a:xfrm>
                  <a:off x="3264" y="3648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FF00"/>
                    </a:gs>
                    <a:gs pos="100000">
                      <a:srgbClr val="0080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endParaRPr lang="ru-RU" dirty="0"/>
                </a:p>
              </p:txBody>
            </p:sp>
            <p:sp>
              <p:nvSpPr>
                <p:cNvPr id="520" name="Oval 1351"/>
                <p:cNvSpPr>
                  <a:spLocks noChangeArrowheads="1"/>
                </p:cNvSpPr>
                <p:nvPr/>
              </p:nvSpPr>
              <p:spPr bwMode="auto">
                <a:xfrm>
                  <a:off x="3504" y="3552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FF00"/>
                    </a:gs>
                    <a:gs pos="100000">
                      <a:srgbClr val="0080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endParaRPr lang="ru-RU" dirty="0"/>
                </a:p>
              </p:txBody>
            </p:sp>
            <p:sp>
              <p:nvSpPr>
                <p:cNvPr id="521" name="Oval 1352"/>
                <p:cNvSpPr>
                  <a:spLocks noChangeArrowheads="1"/>
                </p:cNvSpPr>
                <p:nvPr/>
              </p:nvSpPr>
              <p:spPr bwMode="auto">
                <a:xfrm>
                  <a:off x="3264" y="3504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FF00"/>
                    </a:gs>
                    <a:gs pos="100000">
                      <a:srgbClr val="0080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endParaRPr lang="ru-RU" dirty="0"/>
                </a:p>
              </p:txBody>
            </p:sp>
            <p:sp>
              <p:nvSpPr>
                <p:cNvPr id="522" name="Oval 1353"/>
                <p:cNvSpPr>
                  <a:spLocks noChangeArrowheads="1"/>
                </p:cNvSpPr>
                <p:nvPr/>
              </p:nvSpPr>
              <p:spPr bwMode="auto">
                <a:xfrm>
                  <a:off x="3552" y="3264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FF00"/>
                    </a:gs>
                    <a:gs pos="100000">
                      <a:srgbClr val="0080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endParaRPr lang="ru-RU" dirty="0"/>
                </a:p>
              </p:txBody>
            </p:sp>
            <p:sp>
              <p:nvSpPr>
                <p:cNvPr id="523" name="Oval 1354"/>
                <p:cNvSpPr>
                  <a:spLocks noChangeArrowheads="1"/>
                </p:cNvSpPr>
                <p:nvPr/>
              </p:nvSpPr>
              <p:spPr bwMode="auto">
                <a:xfrm>
                  <a:off x="3456" y="3120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FF00"/>
                    </a:gs>
                    <a:gs pos="100000">
                      <a:srgbClr val="0080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endParaRPr lang="ru-RU" dirty="0"/>
                </a:p>
              </p:txBody>
            </p:sp>
            <p:sp>
              <p:nvSpPr>
                <p:cNvPr id="524" name="Oval 1355"/>
                <p:cNvSpPr>
                  <a:spLocks noChangeArrowheads="1"/>
                </p:cNvSpPr>
                <p:nvPr/>
              </p:nvSpPr>
              <p:spPr bwMode="auto">
                <a:xfrm>
                  <a:off x="3312" y="3072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FF00"/>
                    </a:gs>
                    <a:gs pos="100000">
                      <a:srgbClr val="0080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endParaRPr lang="ru-RU" dirty="0"/>
                </a:p>
              </p:txBody>
            </p:sp>
            <p:sp>
              <p:nvSpPr>
                <p:cNvPr id="525" name="Oval 1356"/>
                <p:cNvSpPr>
                  <a:spLocks noChangeArrowheads="1"/>
                </p:cNvSpPr>
                <p:nvPr/>
              </p:nvSpPr>
              <p:spPr bwMode="auto">
                <a:xfrm>
                  <a:off x="3168" y="3312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FF00"/>
                    </a:gs>
                    <a:gs pos="100000">
                      <a:srgbClr val="0080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endParaRPr lang="ru-RU" dirty="0"/>
                </a:p>
              </p:txBody>
            </p:sp>
            <p:sp>
              <p:nvSpPr>
                <p:cNvPr id="526" name="Oval 1357"/>
                <p:cNvSpPr>
                  <a:spLocks noChangeArrowheads="1"/>
                </p:cNvSpPr>
                <p:nvPr/>
              </p:nvSpPr>
              <p:spPr bwMode="auto">
                <a:xfrm>
                  <a:off x="3504" y="3360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FF00"/>
                    </a:gs>
                    <a:gs pos="100000">
                      <a:srgbClr val="0080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endParaRPr lang="ru-RU" dirty="0"/>
                </a:p>
              </p:txBody>
            </p:sp>
            <p:sp>
              <p:nvSpPr>
                <p:cNvPr id="527" name="Oval 1358"/>
                <p:cNvSpPr>
                  <a:spLocks noChangeArrowheads="1"/>
                </p:cNvSpPr>
                <p:nvPr/>
              </p:nvSpPr>
              <p:spPr bwMode="auto">
                <a:xfrm>
                  <a:off x="3648" y="3024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FF00"/>
                    </a:gs>
                    <a:gs pos="100000">
                      <a:srgbClr val="0080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endParaRPr lang="ru-RU" dirty="0"/>
                </a:p>
              </p:txBody>
            </p:sp>
            <p:sp>
              <p:nvSpPr>
                <p:cNvPr id="528" name="Oval 1359"/>
                <p:cNvSpPr>
                  <a:spLocks noChangeArrowheads="1"/>
                </p:cNvSpPr>
                <p:nvPr/>
              </p:nvSpPr>
              <p:spPr bwMode="auto">
                <a:xfrm>
                  <a:off x="3456" y="2832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FF00"/>
                    </a:gs>
                    <a:gs pos="100000">
                      <a:srgbClr val="0080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endParaRPr lang="ru-RU" dirty="0"/>
                </a:p>
              </p:txBody>
            </p:sp>
            <p:sp>
              <p:nvSpPr>
                <p:cNvPr id="529" name="Oval 1360"/>
                <p:cNvSpPr>
                  <a:spLocks noChangeArrowheads="1"/>
                </p:cNvSpPr>
                <p:nvPr/>
              </p:nvSpPr>
              <p:spPr bwMode="auto">
                <a:xfrm>
                  <a:off x="3744" y="3168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FF00"/>
                    </a:gs>
                    <a:gs pos="100000">
                      <a:srgbClr val="0080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endParaRPr lang="ru-RU" dirty="0"/>
                </a:p>
              </p:txBody>
            </p:sp>
            <p:sp>
              <p:nvSpPr>
                <p:cNvPr id="530" name="Oval 1361"/>
                <p:cNvSpPr>
                  <a:spLocks noChangeArrowheads="1"/>
                </p:cNvSpPr>
                <p:nvPr/>
              </p:nvSpPr>
              <p:spPr bwMode="auto">
                <a:xfrm>
                  <a:off x="3696" y="3408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FF00"/>
                    </a:gs>
                    <a:gs pos="100000">
                      <a:srgbClr val="0080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endParaRPr lang="ru-RU" dirty="0"/>
                </a:p>
              </p:txBody>
            </p:sp>
            <p:sp>
              <p:nvSpPr>
                <p:cNvPr id="531" name="Oval 1362"/>
                <p:cNvSpPr>
                  <a:spLocks noChangeArrowheads="1"/>
                </p:cNvSpPr>
                <p:nvPr/>
              </p:nvSpPr>
              <p:spPr bwMode="auto">
                <a:xfrm>
                  <a:off x="3456" y="2976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FF00"/>
                    </a:gs>
                    <a:gs pos="100000">
                      <a:srgbClr val="0080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endParaRPr lang="ru-RU" dirty="0"/>
                </a:p>
              </p:txBody>
            </p:sp>
            <p:sp>
              <p:nvSpPr>
                <p:cNvPr id="532" name="Oval 1363"/>
                <p:cNvSpPr>
                  <a:spLocks noChangeArrowheads="1"/>
                </p:cNvSpPr>
                <p:nvPr/>
              </p:nvSpPr>
              <p:spPr bwMode="auto">
                <a:xfrm>
                  <a:off x="3648" y="2784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FF00"/>
                    </a:gs>
                    <a:gs pos="100000">
                      <a:srgbClr val="0080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endParaRPr lang="ru-RU" dirty="0"/>
                </a:p>
              </p:txBody>
            </p:sp>
            <p:sp>
              <p:nvSpPr>
                <p:cNvPr id="533" name="Oval 1364"/>
                <p:cNvSpPr>
                  <a:spLocks noChangeArrowheads="1"/>
                </p:cNvSpPr>
                <p:nvPr/>
              </p:nvSpPr>
              <p:spPr bwMode="auto">
                <a:xfrm>
                  <a:off x="3792" y="2880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FF00"/>
                    </a:gs>
                    <a:gs pos="100000">
                      <a:srgbClr val="0080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endParaRPr lang="ru-RU" dirty="0"/>
                </a:p>
              </p:txBody>
            </p:sp>
            <p:sp>
              <p:nvSpPr>
                <p:cNvPr id="534" name="Oval 1365"/>
                <p:cNvSpPr>
                  <a:spLocks noChangeArrowheads="1"/>
                </p:cNvSpPr>
                <p:nvPr/>
              </p:nvSpPr>
              <p:spPr bwMode="auto">
                <a:xfrm>
                  <a:off x="3696" y="2640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FF00"/>
                    </a:gs>
                    <a:gs pos="100000">
                      <a:srgbClr val="0080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endParaRPr lang="ru-RU" dirty="0"/>
                </a:p>
              </p:txBody>
            </p:sp>
            <p:sp>
              <p:nvSpPr>
                <p:cNvPr id="535" name="Oval 1366"/>
                <p:cNvSpPr>
                  <a:spLocks noChangeArrowheads="1"/>
                </p:cNvSpPr>
                <p:nvPr/>
              </p:nvSpPr>
              <p:spPr bwMode="auto">
                <a:xfrm>
                  <a:off x="3840" y="2640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FF00"/>
                    </a:gs>
                    <a:gs pos="100000">
                      <a:srgbClr val="0080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endParaRPr lang="ru-RU" dirty="0"/>
                </a:p>
              </p:txBody>
            </p:sp>
            <p:sp>
              <p:nvSpPr>
                <p:cNvPr id="536" name="Oval 1367"/>
                <p:cNvSpPr>
                  <a:spLocks noChangeArrowheads="1"/>
                </p:cNvSpPr>
                <p:nvPr/>
              </p:nvSpPr>
              <p:spPr bwMode="auto">
                <a:xfrm>
                  <a:off x="3888" y="3072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FF00"/>
                    </a:gs>
                    <a:gs pos="100000">
                      <a:srgbClr val="0080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endParaRPr lang="ru-RU" dirty="0"/>
                </a:p>
              </p:txBody>
            </p:sp>
          </p:grpSp>
          <p:sp>
            <p:nvSpPr>
              <p:cNvPr id="516" name="Freeform 1368"/>
              <p:cNvSpPr>
                <a:spLocks/>
              </p:cNvSpPr>
              <p:nvPr/>
            </p:nvSpPr>
            <p:spPr bwMode="auto">
              <a:xfrm>
                <a:off x="3728" y="2736"/>
                <a:ext cx="208" cy="144"/>
              </a:xfrm>
              <a:custGeom>
                <a:avLst/>
                <a:gdLst/>
                <a:ahLst/>
                <a:cxnLst>
                  <a:cxn ang="0">
                    <a:pos x="16" y="192"/>
                  </a:cxn>
                  <a:cxn ang="0">
                    <a:pos x="160" y="96"/>
                  </a:cxn>
                  <a:cxn ang="0">
                    <a:pos x="208" y="0"/>
                  </a:cxn>
                  <a:cxn ang="0">
                    <a:pos x="224" y="32"/>
                  </a:cxn>
                  <a:cxn ang="0">
                    <a:pos x="96" y="176"/>
                  </a:cxn>
                  <a:cxn ang="0">
                    <a:pos x="0" y="224"/>
                  </a:cxn>
                </a:cxnLst>
                <a:rect l="0" t="0" r="r" b="b"/>
                <a:pathLst>
                  <a:path w="224" h="224">
                    <a:moveTo>
                      <a:pt x="16" y="192"/>
                    </a:moveTo>
                    <a:lnTo>
                      <a:pt x="160" y="96"/>
                    </a:lnTo>
                    <a:lnTo>
                      <a:pt x="208" y="0"/>
                    </a:lnTo>
                    <a:lnTo>
                      <a:pt x="224" y="32"/>
                    </a:lnTo>
                    <a:lnTo>
                      <a:pt x="96" y="176"/>
                    </a:lnTo>
                    <a:lnTo>
                      <a:pt x="0" y="224"/>
                    </a:lnTo>
                  </a:path>
                </a:pathLst>
              </a:custGeom>
              <a:gradFill rotWithShape="1">
                <a:gsLst>
                  <a:gs pos="0">
                    <a:srgbClr val="00FF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28575" cap="flat" cmpd="sng">
                <a:solidFill>
                  <a:srgbClr val="6633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</p:grpSp>
        <p:grpSp>
          <p:nvGrpSpPr>
            <p:cNvPr id="311" name="Group 1369"/>
            <p:cNvGrpSpPr>
              <a:grpSpLocks/>
            </p:cNvGrpSpPr>
            <p:nvPr/>
          </p:nvGrpSpPr>
          <p:grpSpPr bwMode="auto">
            <a:xfrm rot="2650054">
              <a:off x="4479" y="2362"/>
              <a:ext cx="699" cy="674"/>
              <a:chOff x="3110" y="2636"/>
              <a:chExt cx="826" cy="910"/>
            </a:xfrm>
          </p:grpSpPr>
          <p:grpSp>
            <p:nvGrpSpPr>
              <p:cNvPr id="493" name="Group 1370"/>
              <p:cNvGrpSpPr>
                <a:grpSpLocks/>
              </p:cNvGrpSpPr>
              <p:nvPr/>
            </p:nvGrpSpPr>
            <p:grpSpPr bwMode="auto">
              <a:xfrm>
                <a:off x="3110" y="2636"/>
                <a:ext cx="717" cy="910"/>
                <a:chOff x="3120" y="2640"/>
                <a:chExt cx="1008" cy="1248"/>
              </a:xfrm>
            </p:grpSpPr>
            <p:sp>
              <p:nvSpPr>
                <p:cNvPr id="495" name="Oval 1371"/>
                <p:cNvSpPr>
                  <a:spLocks noChangeArrowheads="1"/>
                </p:cNvSpPr>
                <p:nvPr/>
              </p:nvSpPr>
              <p:spPr bwMode="auto">
                <a:xfrm>
                  <a:off x="3120" y="3552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FF00"/>
                    </a:gs>
                    <a:gs pos="100000">
                      <a:srgbClr val="0080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endParaRPr lang="ru-RU" dirty="0"/>
                </a:p>
              </p:txBody>
            </p:sp>
            <p:sp>
              <p:nvSpPr>
                <p:cNvPr id="496" name="Oval 1372"/>
                <p:cNvSpPr>
                  <a:spLocks noChangeArrowheads="1"/>
                </p:cNvSpPr>
                <p:nvPr/>
              </p:nvSpPr>
              <p:spPr bwMode="auto">
                <a:xfrm>
                  <a:off x="3312" y="3312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FF00"/>
                    </a:gs>
                    <a:gs pos="100000">
                      <a:srgbClr val="0080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endParaRPr lang="ru-RU" dirty="0"/>
                </a:p>
              </p:txBody>
            </p:sp>
            <p:sp>
              <p:nvSpPr>
                <p:cNvPr id="497" name="Oval 1373"/>
                <p:cNvSpPr>
                  <a:spLocks noChangeArrowheads="1"/>
                </p:cNvSpPr>
                <p:nvPr/>
              </p:nvSpPr>
              <p:spPr bwMode="auto">
                <a:xfrm>
                  <a:off x="3264" y="3648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FF00"/>
                    </a:gs>
                    <a:gs pos="100000">
                      <a:srgbClr val="0080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endParaRPr lang="ru-RU" dirty="0"/>
                </a:p>
              </p:txBody>
            </p:sp>
            <p:sp>
              <p:nvSpPr>
                <p:cNvPr id="498" name="Oval 1374"/>
                <p:cNvSpPr>
                  <a:spLocks noChangeArrowheads="1"/>
                </p:cNvSpPr>
                <p:nvPr/>
              </p:nvSpPr>
              <p:spPr bwMode="auto">
                <a:xfrm>
                  <a:off x="3504" y="3552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FF00"/>
                    </a:gs>
                    <a:gs pos="100000">
                      <a:srgbClr val="0080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endParaRPr lang="ru-RU" dirty="0"/>
                </a:p>
              </p:txBody>
            </p:sp>
            <p:sp>
              <p:nvSpPr>
                <p:cNvPr id="499" name="Oval 1375"/>
                <p:cNvSpPr>
                  <a:spLocks noChangeArrowheads="1"/>
                </p:cNvSpPr>
                <p:nvPr/>
              </p:nvSpPr>
              <p:spPr bwMode="auto">
                <a:xfrm>
                  <a:off x="3264" y="3504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FF00"/>
                    </a:gs>
                    <a:gs pos="100000">
                      <a:srgbClr val="0080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endParaRPr lang="ru-RU" dirty="0"/>
                </a:p>
              </p:txBody>
            </p:sp>
            <p:sp>
              <p:nvSpPr>
                <p:cNvPr id="500" name="Oval 1376"/>
                <p:cNvSpPr>
                  <a:spLocks noChangeArrowheads="1"/>
                </p:cNvSpPr>
                <p:nvPr/>
              </p:nvSpPr>
              <p:spPr bwMode="auto">
                <a:xfrm>
                  <a:off x="3552" y="3264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FF00"/>
                    </a:gs>
                    <a:gs pos="100000">
                      <a:srgbClr val="0080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endParaRPr lang="ru-RU" dirty="0"/>
                </a:p>
              </p:txBody>
            </p:sp>
            <p:sp>
              <p:nvSpPr>
                <p:cNvPr id="501" name="Oval 1377"/>
                <p:cNvSpPr>
                  <a:spLocks noChangeArrowheads="1"/>
                </p:cNvSpPr>
                <p:nvPr/>
              </p:nvSpPr>
              <p:spPr bwMode="auto">
                <a:xfrm>
                  <a:off x="3456" y="3120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FF00"/>
                    </a:gs>
                    <a:gs pos="100000">
                      <a:srgbClr val="0080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endParaRPr lang="ru-RU" dirty="0"/>
                </a:p>
              </p:txBody>
            </p:sp>
            <p:sp>
              <p:nvSpPr>
                <p:cNvPr id="502" name="Oval 1378"/>
                <p:cNvSpPr>
                  <a:spLocks noChangeArrowheads="1"/>
                </p:cNvSpPr>
                <p:nvPr/>
              </p:nvSpPr>
              <p:spPr bwMode="auto">
                <a:xfrm>
                  <a:off x="3312" y="3072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FF00"/>
                    </a:gs>
                    <a:gs pos="100000">
                      <a:srgbClr val="0080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endParaRPr lang="ru-RU" dirty="0"/>
                </a:p>
              </p:txBody>
            </p:sp>
            <p:sp>
              <p:nvSpPr>
                <p:cNvPr id="503" name="Oval 1379"/>
                <p:cNvSpPr>
                  <a:spLocks noChangeArrowheads="1"/>
                </p:cNvSpPr>
                <p:nvPr/>
              </p:nvSpPr>
              <p:spPr bwMode="auto">
                <a:xfrm>
                  <a:off x="3168" y="3312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FF00"/>
                    </a:gs>
                    <a:gs pos="100000">
                      <a:srgbClr val="0080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endParaRPr lang="ru-RU" dirty="0"/>
                </a:p>
              </p:txBody>
            </p:sp>
            <p:sp>
              <p:nvSpPr>
                <p:cNvPr id="504" name="Oval 1380"/>
                <p:cNvSpPr>
                  <a:spLocks noChangeArrowheads="1"/>
                </p:cNvSpPr>
                <p:nvPr/>
              </p:nvSpPr>
              <p:spPr bwMode="auto">
                <a:xfrm>
                  <a:off x="3504" y="3360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FF00"/>
                    </a:gs>
                    <a:gs pos="100000">
                      <a:srgbClr val="0080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endParaRPr lang="ru-RU" dirty="0"/>
                </a:p>
              </p:txBody>
            </p:sp>
            <p:sp>
              <p:nvSpPr>
                <p:cNvPr id="505" name="Oval 1381"/>
                <p:cNvSpPr>
                  <a:spLocks noChangeArrowheads="1"/>
                </p:cNvSpPr>
                <p:nvPr/>
              </p:nvSpPr>
              <p:spPr bwMode="auto">
                <a:xfrm>
                  <a:off x="3648" y="3024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FF00"/>
                    </a:gs>
                    <a:gs pos="100000">
                      <a:srgbClr val="0080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endParaRPr lang="ru-RU" dirty="0"/>
                </a:p>
              </p:txBody>
            </p:sp>
            <p:sp>
              <p:nvSpPr>
                <p:cNvPr id="506" name="Oval 1382"/>
                <p:cNvSpPr>
                  <a:spLocks noChangeArrowheads="1"/>
                </p:cNvSpPr>
                <p:nvPr/>
              </p:nvSpPr>
              <p:spPr bwMode="auto">
                <a:xfrm>
                  <a:off x="3456" y="2832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FF00"/>
                    </a:gs>
                    <a:gs pos="100000">
                      <a:srgbClr val="0080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endParaRPr lang="ru-RU" dirty="0"/>
                </a:p>
              </p:txBody>
            </p:sp>
            <p:sp>
              <p:nvSpPr>
                <p:cNvPr id="507" name="Oval 1383"/>
                <p:cNvSpPr>
                  <a:spLocks noChangeArrowheads="1"/>
                </p:cNvSpPr>
                <p:nvPr/>
              </p:nvSpPr>
              <p:spPr bwMode="auto">
                <a:xfrm>
                  <a:off x="3744" y="3168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FF00"/>
                    </a:gs>
                    <a:gs pos="100000">
                      <a:srgbClr val="0080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endParaRPr lang="ru-RU" dirty="0"/>
                </a:p>
              </p:txBody>
            </p:sp>
            <p:sp>
              <p:nvSpPr>
                <p:cNvPr id="508" name="Oval 1384"/>
                <p:cNvSpPr>
                  <a:spLocks noChangeArrowheads="1"/>
                </p:cNvSpPr>
                <p:nvPr/>
              </p:nvSpPr>
              <p:spPr bwMode="auto">
                <a:xfrm>
                  <a:off x="3696" y="3408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FF00"/>
                    </a:gs>
                    <a:gs pos="100000">
                      <a:srgbClr val="0080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endParaRPr lang="ru-RU" dirty="0"/>
                </a:p>
              </p:txBody>
            </p:sp>
            <p:sp>
              <p:nvSpPr>
                <p:cNvPr id="509" name="Oval 1385"/>
                <p:cNvSpPr>
                  <a:spLocks noChangeArrowheads="1"/>
                </p:cNvSpPr>
                <p:nvPr/>
              </p:nvSpPr>
              <p:spPr bwMode="auto">
                <a:xfrm>
                  <a:off x="3456" y="2976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FF00"/>
                    </a:gs>
                    <a:gs pos="100000">
                      <a:srgbClr val="0080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endParaRPr lang="ru-RU" dirty="0"/>
                </a:p>
              </p:txBody>
            </p:sp>
            <p:sp>
              <p:nvSpPr>
                <p:cNvPr id="510" name="Oval 1386"/>
                <p:cNvSpPr>
                  <a:spLocks noChangeArrowheads="1"/>
                </p:cNvSpPr>
                <p:nvPr/>
              </p:nvSpPr>
              <p:spPr bwMode="auto">
                <a:xfrm>
                  <a:off x="3648" y="2784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FF00"/>
                    </a:gs>
                    <a:gs pos="100000">
                      <a:srgbClr val="0080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endParaRPr lang="ru-RU" dirty="0"/>
                </a:p>
              </p:txBody>
            </p:sp>
            <p:sp>
              <p:nvSpPr>
                <p:cNvPr id="511" name="Oval 1387"/>
                <p:cNvSpPr>
                  <a:spLocks noChangeArrowheads="1"/>
                </p:cNvSpPr>
                <p:nvPr/>
              </p:nvSpPr>
              <p:spPr bwMode="auto">
                <a:xfrm>
                  <a:off x="3792" y="2880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FF00"/>
                    </a:gs>
                    <a:gs pos="100000">
                      <a:srgbClr val="0080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endParaRPr lang="ru-RU" dirty="0"/>
                </a:p>
              </p:txBody>
            </p:sp>
            <p:sp>
              <p:nvSpPr>
                <p:cNvPr id="512" name="Oval 1388"/>
                <p:cNvSpPr>
                  <a:spLocks noChangeArrowheads="1"/>
                </p:cNvSpPr>
                <p:nvPr/>
              </p:nvSpPr>
              <p:spPr bwMode="auto">
                <a:xfrm>
                  <a:off x="3696" y="2640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FF00"/>
                    </a:gs>
                    <a:gs pos="100000">
                      <a:srgbClr val="0080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endParaRPr lang="ru-RU" dirty="0"/>
                </a:p>
              </p:txBody>
            </p:sp>
            <p:sp>
              <p:nvSpPr>
                <p:cNvPr id="513" name="Oval 1389"/>
                <p:cNvSpPr>
                  <a:spLocks noChangeArrowheads="1"/>
                </p:cNvSpPr>
                <p:nvPr/>
              </p:nvSpPr>
              <p:spPr bwMode="auto">
                <a:xfrm>
                  <a:off x="3840" y="2640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FF00"/>
                    </a:gs>
                    <a:gs pos="100000">
                      <a:srgbClr val="0080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endParaRPr lang="ru-RU" dirty="0"/>
                </a:p>
              </p:txBody>
            </p:sp>
            <p:sp>
              <p:nvSpPr>
                <p:cNvPr id="514" name="Oval 1390"/>
                <p:cNvSpPr>
                  <a:spLocks noChangeArrowheads="1"/>
                </p:cNvSpPr>
                <p:nvPr/>
              </p:nvSpPr>
              <p:spPr bwMode="auto">
                <a:xfrm>
                  <a:off x="3888" y="3072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FF00"/>
                    </a:gs>
                    <a:gs pos="100000">
                      <a:srgbClr val="0080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endParaRPr lang="ru-RU" dirty="0"/>
                </a:p>
              </p:txBody>
            </p:sp>
          </p:grpSp>
          <p:sp>
            <p:nvSpPr>
              <p:cNvPr id="494" name="Freeform 1391"/>
              <p:cNvSpPr>
                <a:spLocks/>
              </p:cNvSpPr>
              <p:nvPr/>
            </p:nvSpPr>
            <p:spPr bwMode="auto">
              <a:xfrm>
                <a:off x="3728" y="2736"/>
                <a:ext cx="208" cy="144"/>
              </a:xfrm>
              <a:custGeom>
                <a:avLst/>
                <a:gdLst/>
                <a:ahLst/>
                <a:cxnLst>
                  <a:cxn ang="0">
                    <a:pos x="16" y="192"/>
                  </a:cxn>
                  <a:cxn ang="0">
                    <a:pos x="160" y="96"/>
                  </a:cxn>
                  <a:cxn ang="0">
                    <a:pos x="208" y="0"/>
                  </a:cxn>
                  <a:cxn ang="0">
                    <a:pos x="224" y="32"/>
                  </a:cxn>
                  <a:cxn ang="0">
                    <a:pos x="96" y="176"/>
                  </a:cxn>
                  <a:cxn ang="0">
                    <a:pos x="0" y="224"/>
                  </a:cxn>
                </a:cxnLst>
                <a:rect l="0" t="0" r="r" b="b"/>
                <a:pathLst>
                  <a:path w="224" h="224">
                    <a:moveTo>
                      <a:pt x="16" y="192"/>
                    </a:moveTo>
                    <a:lnTo>
                      <a:pt x="160" y="96"/>
                    </a:lnTo>
                    <a:lnTo>
                      <a:pt x="208" y="0"/>
                    </a:lnTo>
                    <a:lnTo>
                      <a:pt x="224" y="32"/>
                    </a:lnTo>
                    <a:lnTo>
                      <a:pt x="96" y="176"/>
                    </a:lnTo>
                    <a:lnTo>
                      <a:pt x="0" y="224"/>
                    </a:lnTo>
                  </a:path>
                </a:pathLst>
              </a:custGeom>
              <a:gradFill rotWithShape="1">
                <a:gsLst>
                  <a:gs pos="0">
                    <a:srgbClr val="00FF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28575" cap="flat" cmpd="sng">
                <a:solidFill>
                  <a:srgbClr val="6633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</p:grpSp>
        <p:grpSp>
          <p:nvGrpSpPr>
            <p:cNvPr id="312" name="Group 384"/>
            <p:cNvGrpSpPr>
              <a:grpSpLocks/>
            </p:cNvGrpSpPr>
            <p:nvPr/>
          </p:nvGrpSpPr>
          <p:grpSpPr bwMode="auto">
            <a:xfrm>
              <a:off x="3696" y="3070"/>
              <a:ext cx="1695" cy="1058"/>
              <a:chOff x="192" y="2144"/>
              <a:chExt cx="2440" cy="1544"/>
            </a:xfrm>
          </p:grpSpPr>
          <p:sp>
            <p:nvSpPr>
              <p:cNvPr id="491" name="AutoShape 385" descr="Дуб"/>
              <p:cNvSpPr>
                <a:spLocks noChangeArrowheads="1"/>
              </p:cNvSpPr>
              <p:nvPr/>
            </p:nvSpPr>
            <p:spPr bwMode="auto">
              <a:xfrm>
                <a:off x="192" y="2144"/>
                <a:ext cx="2440" cy="1544"/>
              </a:xfrm>
              <a:prstGeom prst="cube">
                <a:avLst>
                  <a:gd name="adj" fmla="val 72667"/>
                </a:avLst>
              </a:prstGeom>
              <a:blipFill dpi="0" rotWithShape="1">
                <a:blip r:embed="rId7"/>
                <a:srcRect/>
                <a:tile tx="0" ty="0" sx="100000" sy="100000" flip="none" algn="tl"/>
              </a:blipFill>
              <a:ln w="28575">
                <a:solidFill>
                  <a:srgbClr val="8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492" name="Freeform 386" descr="Дуб"/>
              <p:cNvSpPr>
                <a:spLocks/>
              </p:cNvSpPr>
              <p:nvPr/>
            </p:nvSpPr>
            <p:spPr bwMode="auto">
              <a:xfrm>
                <a:off x="1512" y="2160"/>
                <a:ext cx="1120" cy="1520"/>
              </a:xfrm>
              <a:custGeom>
                <a:avLst/>
                <a:gdLst/>
                <a:ahLst/>
                <a:cxnLst>
                  <a:cxn ang="0">
                    <a:pos x="0" y="1520"/>
                  </a:cxn>
                  <a:cxn ang="0">
                    <a:pos x="1120" y="384"/>
                  </a:cxn>
                  <a:cxn ang="0">
                    <a:pos x="1120" y="0"/>
                  </a:cxn>
                  <a:cxn ang="0">
                    <a:pos x="0" y="1120"/>
                  </a:cxn>
                  <a:cxn ang="0">
                    <a:pos x="0" y="1520"/>
                  </a:cxn>
                </a:cxnLst>
                <a:rect l="0" t="0" r="r" b="b"/>
                <a:pathLst>
                  <a:path w="1120" h="1520">
                    <a:moveTo>
                      <a:pt x="0" y="1520"/>
                    </a:moveTo>
                    <a:lnTo>
                      <a:pt x="1120" y="384"/>
                    </a:lnTo>
                    <a:lnTo>
                      <a:pt x="1120" y="0"/>
                    </a:lnTo>
                    <a:lnTo>
                      <a:pt x="0" y="1120"/>
                    </a:lnTo>
                    <a:lnTo>
                      <a:pt x="0" y="1520"/>
                    </a:lnTo>
                    <a:close/>
                  </a:path>
                </a:pathLst>
              </a:custGeom>
              <a:blipFill dpi="0" rotWithShape="1">
                <a:blip r:embed="rId7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</p:grpSp>
        <p:grpSp>
          <p:nvGrpSpPr>
            <p:cNvPr id="313" name="Group 387"/>
            <p:cNvGrpSpPr>
              <a:grpSpLocks/>
            </p:cNvGrpSpPr>
            <p:nvPr/>
          </p:nvGrpSpPr>
          <p:grpSpPr bwMode="auto">
            <a:xfrm>
              <a:off x="3703" y="3133"/>
              <a:ext cx="1687" cy="970"/>
              <a:chOff x="90" y="1015"/>
              <a:chExt cx="2430" cy="1407"/>
            </a:xfrm>
          </p:grpSpPr>
          <p:sp>
            <p:nvSpPr>
              <p:cNvPr id="475" name="Freeform 388"/>
              <p:cNvSpPr>
                <a:spLocks/>
              </p:cNvSpPr>
              <p:nvPr/>
            </p:nvSpPr>
            <p:spPr bwMode="auto">
              <a:xfrm>
                <a:off x="90" y="2307"/>
                <a:ext cx="1302" cy="42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363" y="18"/>
                  </a:cxn>
                  <a:cxn ang="0">
                    <a:pos x="1302" y="18"/>
                  </a:cxn>
                  <a:cxn ang="0">
                    <a:pos x="1302" y="36"/>
                  </a:cxn>
                  <a:cxn ang="0">
                    <a:pos x="219" y="42"/>
                  </a:cxn>
                  <a:cxn ang="0">
                    <a:pos x="0" y="36"/>
                  </a:cxn>
                  <a:cxn ang="0">
                    <a:pos x="3" y="0"/>
                  </a:cxn>
                </a:cxnLst>
                <a:rect l="0" t="0" r="r" b="b"/>
                <a:pathLst>
                  <a:path w="1302" h="42">
                    <a:moveTo>
                      <a:pt x="3" y="0"/>
                    </a:moveTo>
                    <a:lnTo>
                      <a:pt x="363" y="18"/>
                    </a:lnTo>
                    <a:lnTo>
                      <a:pt x="1302" y="18"/>
                    </a:lnTo>
                    <a:lnTo>
                      <a:pt x="1302" y="36"/>
                    </a:lnTo>
                    <a:lnTo>
                      <a:pt x="219" y="42"/>
                    </a:lnTo>
                    <a:lnTo>
                      <a:pt x="0" y="36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 cap="flat" cmpd="sng">
                <a:solidFill>
                  <a:srgbClr val="CC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476" name="Freeform 389"/>
              <p:cNvSpPr>
                <a:spLocks/>
              </p:cNvSpPr>
              <p:nvPr/>
            </p:nvSpPr>
            <p:spPr bwMode="auto">
              <a:xfrm>
                <a:off x="90" y="2175"/>
                <a:ext cx="1302" cy="3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299" y="0"/>
                  </a:cxn>
                  <a:cxn ang="0">
                    <a:pos x="1302" y="30"/>
                  </a:cxn>
                  <a:cxn ang="0">
                    <a:pos x="0" y="30"/>
                  </a:cxn>
                  <a:cxn ang="0">
                    <a:pos x="0" y="6"/>
                  </a:cxn>
                </a:cxnLst>
                <a:rect l="0" t="0" r="r" b="b"/>
                <a:pathLst>
                  <a:path w="1302" h="30">
                    <a:moveTo>
                      <a:pt x="0" y="6"/>
                    </a:moveTo>
                    <a:lnTo>
                      <a:pt x="1299" y="0"/>
                    </a:lnTo>
                    <a:lnTo>
                      <a:pt x="1302" y="30"/>
                    </a:lnTo>
                    <a:lnTo>
                      <a:pt x="0" y="3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chemeClr val="bg1"/>
              </a:solidFill>
              <a:ln w="3175" cap="flat" cmpd="sng">
                <a:solidFill>
                  <a:srgbClr val="CC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477" name="Freeform 390"/>
              <p:cNvSpPr>
                <a:spLocks/>
              </p:cNvSpPr>
              <p:nvPr/>
            </p:nvSpPr>
            <p:spPr bwMode="auto">
              <a:xfrm>
                <a:off x="1407" y="1047"/>
                <a:ext cx="1113" cy="1158"/>
              </a:xfrm>
              <a:custGeom>
                <a:avLst/>
                <a:gdLst/>
                <a:ahLst/>
                <a:cxnLst>
                  <a:cxn ang="0">
                    <a:pos x="0" y="1134"/>
                  </a:cxn>
                  <a:cxn ang="0">
                    <a:pos x="1113" y="0"/>
                  </a:cxn>
                  <a:cxn ang="0">
                    <a:pos x="1113" y="30"/>
                  </a:cxn>
                  <a:cxn ang="0">
                    <a:pos x="0" y="1158"/>
                  </a:cxn>
                  <a:cxn ang="0">
                    <a:pos x="0" y="1134"/>
                  </a:cxn>
                </a:cxnLst>
                <a:rect l="0" t="0" r="r" b="b"/>
                <a:pathLst>
                  <a:path w="1113" h="1158">
                    <a:moveTo>
                      <a:pt x="0" y="1134"/>
                    </a:moveTo>
                    <a:lnTo>
                      <a:pt x="1113" y="0"/>
                    </a:lnTo>
                    <a:lnTo>
                      <a:pt x="1113" y="30"/>
                    </a:lnTo>
                    <a:lnTo>
                      <a:pt x="0" y="1158"/>
                    </a:lnTo>
                    <a:lnTo>
                      <a:pt x="0" y="1134"/>
                    </a:lnTo>
                    <a:close/>
                  </a:path>
                </a:pathLst>
              </a:custGeom>
              <a:solidFill>
                <a:schemeClr val="bg1"/>
              </a:solidFill>
              <a:ln w="3175" cap="flat" cmpd="sng">
                <a:solidFill>
                  <a:srgbClr val="CC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478" name="Oval 391"/>
              <p:cNvSpPr>
                <a:spLocks noChangeArrowheads="1"/>
              </p:cNvSpPr>
              <p:nvPr/>
            </p:nvSpPr>
            <p:spPr bwMode="auto">
              <a:xfrm>
                <a:off x="114" y="2119"/>
                <a:ext cx="27" cy="27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479" name="Oval 392"/>
              <p:cNvSpPr>
                <a:spLocks noChangeArrowheads="1"/>
              </p:cNvSpPr>
              <p:nvPr/>
            </p:nvSpPr>
            <p:spPr bwMode="auto">
              <a:xfrm>
                <a:off x="1332" y="2101"/>
                <a:ext cx="27" cy="27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480" name="Oval 393"/>
              <p:cNvSpPr>
                <a:spLocks noChangeArrowheads="1"/>
              </p:cNvSpPr>
              <p:nvPr/>
            </p:nvSpPr>
            <p:spPr bwMode="auto">
              <a:xfrm>
                <a:off x="1338" y="2251"/>
                <a:ext cx="27" cy="27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481" name="Oval 394"/>
              <p:cNvSpPr>
                <a:spLocks noChangeArrowheads="1"/>
              </p:cNvSpPr>
              <p:nvPr/>
            </p:nvSpPr>
            <p:spPr bwMode="auto">
              <a:xfrm>
                <a:off x="1338" y="2383"/>
                <a:ext cx="27" cy="27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482" name="Oval 395"/>
              <p:cNvSpPr>
                <a:spLocks noChangeArrowheads="1"/>
              </p:cNvSpPr>
              <p:nvPr/>
            </p:nvSpPr>
            <p:spPr bwMode="auto">
              <a:xfrm>
                <a:off x="113" y="2238"/>
                <a:ext cx="27" cy="28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483" name="Oval 396"/>
              <p:cNvSpPr>
                <a:spLocks noChangeArrowheads="1"/>
              </p:cNvSpPr>
              <p:nvPr/>
            </p:nvSpPr>
            <p:spPr bwMode="auto">
              <a:xfrm>
                <a:off x="125" y="2394"/>
                <a:ext cx="27" cy="28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484" name="Oval 397"/>
              <p:cNvSpPr>
                <a:spLocks noChangeArrowheads="1"/>
              </p:cNvSpPr>
              <p:nvPr/>
            </p:nvSpPr>
            <p:spPr bwMode="auto">
              <a:xfrm>
                <a:off x="1410" y="2095"/>
                <a:ext cx="27" cy="27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485" name="Oval 398"/>
              <p:cNvSpPr>
                <a:spLocks noChangeArrowheads="1"/>
              </p:cNvSpPr>
              <p:nvPr/>
            </p:nvSpPr>
            <p:spPr bwMode="auto">
              <a:xfrm>
                <a:off x="1410" y="2257"/>
                <a:ext cx="27" cy="27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486" name="Oval 399"/>
              <p:cNvSpPr>
                <a:spLocks noChangeArrowheads="1"/>
              </p:cNvSpPr>
              <p:nvPr/>
            </p:nvSpPr>
            <p:spPr bwMode="auto">
              <a:xfrm>
                <a:off x="1410" y="2365"/>
                <a:ext cx="27" cy="27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487" name="Oval 400"/>
              <p:cNvSpPr>
                <a:spLocks noChangeArrowheads="1"/>
              </p:cNvSpPr>
              <p:nvPr/>
            </p:nvSpPr>
            <p:spPr bwMode="auto">
              <a:xfrm>
                <a:off x="2484" y="1279"/>
                <a:ext cx="27" cy="27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488" name="Oval 401"/>
              <p:cNvSpPr>
                <a:spLocks noChangeArrowheads="1"/>
              </p:cNvSpPr>
              <p:nvPr/>
            </p:nvSpPr>
            <p:spPr bwMode="auto">
              <a:xfrm>
                <a:off x="2484" y="1159"/>
                <a:ext cx="27" cy="27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489" name="Oval 402"/>
              <p:cNvSpPr>
                <a:spLocks noChangeArrowheads="1"/>
              </p:cNvSpPr>
              <p:nvPr/>
            </p:nvSpPr>
            <p:spPr bwMode="auto">
              <a:xfrm>
                <a:off x="2484" y="1015"/>
                <a:ext cx="27" cy="27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490" name="Freeform 403"/>
              <p:cNvSpPr>
                <a:spLocks/>
              </p:cNvSpPr>
              <p:nvPr/>
            </p:nvSpPr>
            <p:spPr bwMode="auto">
              <a:xfrm>
                <a:off x="1404" y="1197"/>
                <a:ext cx="1116" cy="1152"/>
              </a:xfrm>
              <a:custGeom>
                <a:avLst/>
                <a:gdLst/>
                <a:ahLst/>
                <a:cxnLst>
                  <a:cxn ang="0">
                    <a:pos x="0" y="1116"/>
                  </a:cxn>
                  <a:cxn ang="0">
                    <a:pos x="1110" y="0"/>
                  </a:cxn>
                  <a:cxn ang="0">
                    <a:pos x="1116" y="24"/>
                  </a:cxn>
                  <a:cxn ang="0">
                    <a:pos x="3" y="1152"/>
                  </a:cxn>
                  <a:cxn ang="0">
                    <a:pos x="0" y="1116"/>
                  </a:cxn>
                </a:cxnLst>
                <a:rect l="0" t="0" r="r" b="b"/>
                <a:pathLst>
                  <a:path w="1116" h="1152">
                    <a:moveTo>
                      <a:pt x="0" y="1116"/>
                    </a:moveTo>
                    <a:lnTo>
                      <a:pt x="1110" y="0"/>
                    </a:lnTo>
                    <a:lnTo>
                      <a:pt x="1116" y="24"/>
                    </a:lnTo>
                    <a:lnTo>
                      <a:pt x="3" y="1152"/>
                    </a:lnTo>
                    <a:lnTo>
                      <a:pt x="0" y="1116"/>
                    </a:lnTo>
                    <a:close/>
                  </a:path>
                </a:pathLst>
              </a:custGeom>
              <a:solidFill>
                <a:schemeClr val="bg1"/>
              </a:solidFill>
              <a:ln w="3175" cap="flat" cmpd="sng">
                <a:solidFill>
                  <a:srgbClr val="CC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</p:grpSp>
        <p:grpSp>
          <p:nvGrpSpPr>
            <p:cNvPr id="314" name="Group 404"/>
            <p:cNvGrpSpPr>
              <a:grpSpLocks/>
            </p:cNvGrpSpPr>
            <p:nvPr/>
          </p:nvGrpSpPr>
          <p:grpSpPr bwMode="auto">
            <a:xfrm rot="1122236" flipH="1">
              <a:off x="4225" y="2812"/>
              <a:ext cx="573" cy="571"/>
              <a:chOff x="3110" y="2636"/>
              <a:chExt cx="826" cy="910"/>
            </a:xfrm>
          </p:grpSpPr>
          <p:grpSp>
            <p:nvGrpSpPr>
              <p:cNvPr id="453" name="Group 405"/>
              <p:cNvGrpSpPr>
                <a:grpSpLocks/>
              </p:cNvGrpSpPr>
              <p:nvPr/>
            </p:nvGrpSpPr>
            <p:grpSpPr bwMode="auto">
              <a:xfrm>
                <a:off x="3110" y="2636"/>
                <a:ext cx="717" cy="910"/>
                <a:chOff x="3120" y="2640"/>
                <a:chExt cx="1008" cy="1248"/>
              </a:xfrm>
            </p:grpSpPr>
            <p:sp>
              <p:nvSpPr>
                <p:cNvPr id="455" name="Oval 406"/>
                <p:cNvSpPr>
                  <a:spLocks noChangeArrowheads="1"/>
                </p:cNvSpPr>
                <p:nvPr/>
              </p:nvSpPr>
              <p:spPr bwMode="auto">
                <a:xfrm>
                  <a:off x="3120" y="3552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ru-RU" dirty="0"/>
                </a:p>
              </p:txBody>
            </p:sp>
            <p:sp>
              <p:nvSpPr>
                <p:cNvPr id="456" name="Oval 407"/>
                <p:cNvSpPr>
                  <a:spLocks noChangeArrowheads="1"/>
                </p:cNvSpPr>
                <p:nvPr/>
              </p:nvSpPr>
              <p:spPr bwMode="auto">
                <a:xfrm>
                  <a:off x="3312" y="3312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ru-RU" dirty="0"/>
                </a:p>
              </p:txBody>
            </p:sp>
            <p:sp>
              <p:nvSpPr>
                <p:cNvPr id="457" name="Oval 408"/>
                <p:cNvSpPr>
                  <a:spLocks noChangeArrowheads="1"/>
                </p:cNvSpPr>
                <p:nvPr/>
              </p:nvSpPr>
              <p:spPr bwMode="auto">
                <a:xfrm>
                  <a:off x="3264" y="3648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ru-RU" dirty="0"/>
                </a:p>
              </p:txBody>
            </p:sp>
            <p:sp>
              <p:nvSpPr>
                <p:cNvPr id="458" name="Oval 409"/>
                <p:cNvSpPr>
                  <a:spLocks noChangeArrowheads="1"/>
                </p:cNvSpPr>
                <p:nvPr/>
              </p:nvSpPr>
              <p:spPr bwMode="auto">
                <a:xfrm>
                  <a:off x="3504" y="3552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ru-RU" dirty="0"/>
                </a:p>
              </p:txBody>
            </p:sp>
            <p:sp>
              <p:nvSpPr>
                <p:cNvPr id="459" name="Oval 410"/>
                <p:cNvSpPr>
                  <a:spLocks noChangeArrowheads="1"/>
                </p:cNvSpPr>
                <p:nvPr/>
              </p:nvSpPr>
              <p:spPr bwMode="auto">
                <a:xfrm>
                  <a:off x="3264" y="3504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ru-RU" dirty="0"/>
                </a:p>
              </p:txBody>
            </p:sp>
            <p:sp>
              <p:nvSpPr>
                <p:cNvPr id="460" name="Oval 411"/>
                <p:cNvSpPr>
                  <a:spLocks noChangeArrowheads="1"/>
                </p:cNvSpPr>
                <p:nvPr/>
              </p:nvSpPr>
              <p:spPr bwMode="auto">
                <a:xfrm>
                  <a:off x="3552" y="3264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ru-RU" dirty="0"/>
                </a:p>
              </p:txBody>
            </p:sp>
            <p:sp>
              <p:nvSpPr>
                <p:cNvPr id="461" name="Oval 412"/>
                <p:cNvSpPr>
                  <a:spLocks noChangeArrowheads="1"/>
                </p:cNvSpPr>
                <p:nvPr/>
              </p:nvSpPr>
              <p:spPr bwMode="auto">
                <a:xfrm>
                  <a:off x="3456" y="3120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ru-RU" dirty="0"/>
                </a:p>
              </p:txBody>
            </p:sp>
            <p:sp>
              <p:nvSpPr>
                <p:cNvPr id="462" name="Oval 413"/>
                <p:cNvSpPr>
                  <a:spLocks noChangeArrowheads="1"/>
                </p:cNvSpPr>
                <p:nvPr/>
              </p:nvSpPr>
              <p:spPr bwMode="auto">
                <a:xfrm>
                  <a:off x="3312" y="3072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ru-RU" dirty="0"/>
                </a:p>
              </p:txBody>
            </p:sp>
            <p:sp>
              <p:nvSpPr>
                <p:cNvPr id="463" name="Oval 414"/>
                <p:cNvSpPr>
                  <a:spLocks noChangeArrowheads="1"/>
                </p:cNvSpPr>
                <p:nvPr/>
              </p:nvSpPr>
              <p:spPr bwMode="auto">
                <a:xfrm>
                  <a:off x="3168" y="3312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ru-RU" dirty="0"/>
                </a:p>
              </p:txBody>
            </p:sp>
            <p:sp>
              <p:nvSpPr>
                <p:cNvPr id="464" name="Oval 415"/>
                <p:cNvSpPr>
                  <a:spLocks noChangeArrowheads="1"/>
                </p:cNvSpPr>
                <p:nvPr/>
              </p:nvSpPr>
              <p:spPr bwMode="auto">
                <a:xfrm>
                  <a:off x="3504" y="3360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ru-RU" dirty="0"/>
                </a:p>
              </p:txBody>
            </p:sp>
            <p:sp>
              <p:nvSpPr>
                <p:cNvPr id="465" name="Oval 416"/>
                <p:cNvSpPr>
                  <a:spLocks noChangeArrowheads="1"/>
                </p:cNvSpPr>
                <p:nvPr/>
              </p:nvSpPr>
              <p:spPr bwMode="auto">
                <a:xfrm>
                  <a:off x="3648" y="3024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ru-RU" dirty="0"/>
                </a:p>
              </p:txBody>
            </p:sp>
            <p:sp>
              <p:nvSpPr>
                <p:cNvPr id="466" name="Oval 417"/>
                <p:cNvSpPr>
                  <a:spLocks noChangeArrowheads="1"/>
                </p:cNvSpPr>
                <p:nvPr/>
              </p:nvSpPr>
              <p:spPr bwMode="auto">
                <a:xfrm>
                  <a:off x="3456" y="2832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ru-RU" dirty="0"/>
                </a:p>
              </p:txBody>
            </p:sp>
            <p:sp>
              <p:nvSpPr>
                <p:cNvPr id="467" name="Oval 418"/>
                <p:cNvSpPr>
                  <a:spLocks noChangeArrowheads="1"/>
                </p:cNvSpPr>
                <p:nvPr/>
              </p:nvSpPr>
              <p:spPr bwMode="auto">
                <a:xfrm>
                  <a:off x="3744" y="3168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ru-RU" dirty="0"/>
                </a:p>
              </p:txBody>
            </p:sp>
            <p:sp>
              <p:nvSpPr>
                <p:cNvPr id="468" name="Oval 419"/>
                <p:cNvSpPr>
                  <a:spLocks noChangeArrowheads="1"/>
                </p:cNvSpPr>
                <p:nvPr/>
              </p:nvSpPr>
              <p:spPr bwMode="auto">
                <a:xfrm>
                  <a:off x="3696" y="3408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ru-RU" dirty="0"/>
                </a:p>
              </p:txBody>
            </p:sp>
            <p:sp>
              <p:nvSpPr>
                <p:cNvPr id="469" name="Oval 420"/>
                <p:cNvSpPr>
                  <a:spLocks noChangeArrowheads="1"/>
                </p:cNvSpPr>
                <p:nvPr/>
              </p:nvSpPr>
              <p:spPr bwMode="auto">
                <a:xfrm>
                  <a:off x="3456" y="2976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ru-RU" dirty="0"/>
                </a:p>
              </p:txBody>
            </p:sp>
            <p:sp>
              <p:nvSpPr>
                <p:cNvPr id="470" name="Oval 421"/>
                <p:cNvSpPr>
                  <a:spLocks noChangeArrowheads="1"/>
                </p:cNvSpPr>
                <p:nvPr/>
              </p:nvSpPr>
              <p:spPr bwMode="auto">
                <a:xfrm>
                  <a:off x="3648" y="2784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ru-RU" dirty="0"/>
                </a:p>
              </p:txBody>
            </p:sp>
            <p:sp>
              <p:nvSpPr>
                <p:cNvPr id="471" name="Oval 422"/>
                <p:cNvSpPr>
                  <a:spLocks noChangeArrowheads="1"/>
                </p:cNvSpPr>
                <p:nvPr/>
              </p:nvSpPr>
              <p:spPr bwMode="auto">
                <a:xfrm>
                  <a:off x="3792" y="2880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ru-RU" dirty="0"/>
                </a:p>
              </p:txBody>
            </p:sp>
            <p:sp>
              <p:nvSpPr>
                <p:cNvPr id="472" name="Oval 423"/>
                <p:cNvSpPr>
                  <a:spLocks noChangeArrowheads="1"/>
                </p:cNvSpPr>
                <p:nvPr/>
              </p:nvSpPr>
              <p:spPr bwMode="auto">
                <a:xfrm>
                  <a:off x="3696" y="2640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ru-RU" dirty="0"/>
                </a:p>
              </p:txBody>
            </p:sp>
            <p:sp>
              <p:nvSpPr>
                <p:cNvPr id="473" name="Oval 424"/>
                <p:cNvSpPr>
                  <a:spLocks noChangeArrowheads="1"/>
                </p:cNvSpPr>
                <p:nvPr/>
              </p:nvSpPr>
              <p:spPr bwMode="auto">
                <a:xfrm>
                  <a:off x="3840" y="2640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ru-RU" dirty="0"/>
                </a:p>
              </p:txBody>
            </p:sp>
            <p:sp>
              <p:nvSpPr>
                <p:cNvPr id="474" name="Oval 425"/>
                <p:cNvSpPr>
                  <a:spLocks noChangeArrowheads="1"/>
                </p:cNvSpPr>
                <p:nvPr/>
              </p:nvSpPr>
              <p:spPr bwMode="auto">
                <a:xfrm>
                  <a:off x="3888" y="3072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ru-RU" dirty="0"/>
                </a:p>
              </p:txBody>
            </p:sp>
          </p:grpSp>
          <p:sp>
            <p:nvSpPr>
              <p:cNvPr id="454" name="Freeform 426"/>
              <p:cNvSpPr>
                <a:spLocks/>
              </p:cNvSpPr>
              <p:nvPr/>
            </p:nvSpPr>
            <p:spPr bwMode="auto">
              <a:xfrm>
                <a:off x="3728" y="2736"/>
                <a:ext cx="208" cy="144"/>
              </a:xfrm>
              <a:custGeom>
                <a:avLst/>
                <a:gdLst/>
                <a:ahLst/>
                <a:cxnLst>
                  <a:cxn ang="0">
                    <a:pos x="16" y="192"/>
                  </a:cxn>
                  <a:cxn ang="0">
                    <a:pos x="160" y="96"/>
                  </a:cxn>
                  <a:cxn ang="0">
                    <a:pos x="208" y="0"/>
                  </a:cxn>
                  <a:cxn ang="0">
                    <a:pos x="224" y="32"/>
                  </a:cxn>
                  <a:cxn ang="0">
                    <a:pos x="96" y="176"/>
                  </a:cxn>
                  <a:cxn ang="0">
                    <a:pos x="0" y="224"/>
                  </a:cxn>
                </a:cxnLst>
                <a:rect l="0" t="0" r="r" b="b"/>
                <a:pathLst>
                  <a:path w="224" h="224">
                    <a:moveTo>
                      <a:pt x="16" y="192"/>
                    </a:moveTo>
                    <a:lnTo>
                      <a:pt x="160" y="96"/>
                    </a:lnTo>
                    <a:lnTo>
                      <a:pt x="208" y="0"/>
                    </a:lnTo>
                    <a:lnTo>
                      <a:pt x="224" y="32"/>
                    </a:lnTo>
                    <a:lnTo>
                      <a:pt x="96" y="176"/>
                    </a:lnTo>
                    <a:lnTo>
                      <a:pt x="0" y="224"/>
                    </a:lnTo>
                  </a:path>
                </a:pathLst>
              </a:custGeom>
              <a:noFill/>
              <a:ln w="28575" cap="flat" cmpd="sng">
                <a:solidFill>
                  <a:srgbClr val="6633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</p:grpSp>
        <p:grpSp>
          <p:nvGrpSpPr>
            <p:cNvPr id="315" name="Group 427"/>
            <p:cNvGrpSpPr>
              <a:grpSpLocks/>
            </p:cNvGrpSpPr>
            <p:nvPr/>
          </p:nvGrpSpPr>
          <p:grpSpPr bwMode="auto">
            <a:xfrm rot="2721712">
              <a:off x="4903" y="2683"/>
              <a:ext cx="577" cy="563"/>
              <a:chOff x="3110" y="2636"/>
              <a:chExt cx="826" cy="910"/>
            </a:xfrm>
          </p:grpSpPr>
          <p:grpSp>
            <p:nvGrpSpPr>
              <p:cNvPr id="431" name="Group 428"/>
              <p:cNvGrpSpPr>
                <a:grpSpLocks/>
              </p:cNvGrpSpPr>
              <p:nvPr/>
            </p:nvGrpSpPr>
            <p:grpSpPr bwMode="auto">
              <a:xfrm>
                <a:off x="3110" y="2636"/>
                <a:ext cx="717" cy="910"/>
                <a:chOff x="3120" y="2640"/>
                <a:chExt cx="1008" cy="1248"/>
              </a:xfrm>
            </p:grpSpPr>
            <p:sp>
              <p:nvSpPr>
                <p:cNvPr id="433" name="Oval 429"/>
                <p:cNvSpPr>
                  <a:spLocks noChangeArrowheads="1"/>
                </p:cNvSpPr>
                <p:nvPr/>
              </p:nvSpPr>
              <p:spPr bwMode="auto">
                <a:xfrm>
                  <a:off x="3120" y="3552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ru-RU" dirty="0"/>
                </a:p>
              </p:txBody>
            </p:sp>
            <p:sp>
              <p:nvSpPr>
                <p:cNvPr id="434" name="Oval 430"/>
                <p:cNvSpPr>
                  <a:spLocks noChangeArrowheads="1"/>
                </p:cNvSpPr>
                <p:nvPr/>
              </p:nvSpPr>
              <p:spPr bwMode="auto">
                <a:xfrm>
                  <a:off x="3312" y="3312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ru-RU" dirty="0"/>
                </a:p>
              </p:txBody>
            </p:sp>
            <p:sp>
              <p:nvSpPr>
                <p:cNvPr id="435" name="Oval 431"/>
                <p:cNvSpPr>
                  <a:spLocks noChangeArrowheads="1"/>
                </p:cNvSpPr>
                <p:nvPr/>
              </p:nvSpPr>
              <p:spPr bwMode="auto">
                <a:xfrm>
                  <a:off x="3264" y="3648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ru-RU" dirty="0"/>
                </a:p>
              </p:txBody>
            </p:sp>
            <p:sp>
              <p:nvSpPr>
                <p:cNvPr id="436" name="Oval 432"/>
                <p:cNvSpPr>
                  <a:spLocks noChangeArrowheads="1"/>
                </p:cNvSpPr>
                <p:nvPr/>
              </p:nvSpPr>
              <p:spPr bwMode="auto">
                <a:xfrm>
                  <a:off x="3504" y="3552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ru-RU" dirty="0"/>
                </a:p>
              </p:txBody>
            </p:sp>
            <p:sp>
              <p:nvSpPr>
                <p:cNvPr id="437" name="Oval 433"/>
                <p:cNvSpPr>
                  <a:spLocks noChangeArrowheads="1"/>
                </p:cNvSpPr>
                <p:nvPr/>
              </p:nvSpPr>
              <p:spPr bwMode="auto">
                <a:xfrm>
                  <a:off x="3264" y="3504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ru-RU" dirty="0"/>
                </a:p>
              </p:txBody>
            </p:sp>
            <p:sp>
              <p:nvSpPr>
                <p:cNvPr id="438" name="Oval 434"/>
                <p:cNvSpPr>
                  <a:spLocks noChangeArrowheads="1"/>
                </p:cNvSpPr>
                <p:nvPr/>
              </p:nvSpPr>
              <p:spPr bwMode="auto">
                <a:xfrm>
                  <a:off x="3552" y="3264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ru-RU" dirty="0"/>
                </a:p>
              </p:txBody>
            </p:sp>
            <p:sp>
              <p:nvSpPr>
                <p:cNvPr id="439" name="Oval 435"/>
                <p:cNvSpPr>
                  <a:spLocks noChangeArrowheads="1"/>
                </p:cNvSpPr>
                <p:nvPr/>
              </p:nvSpPr>
              <p:spPr bwMode="auto">
                <a:xfrm>
                  <a:off x="3456" y="3120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ru-RU" dirty="0"/>
                </a:p>
              </p:txBody>
            </p:sp>
            <p:sp>
              <p:nvSpPr>
                <p:cNvPr id="440" name="Oval 436"/>
                <p:cNvSpPr>
                  <a:spLocks noChangeArrowheads="1"/>
                </p:cNvSpPr>
                <p:nvPr/>
              </p:nvSpPr>
              <p:spPr bwMode="auto">
                <a:xfrm>
                  <a:off x="3312" y="3072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ru-RU" dirty="0"/>
                </a:p>
              </p:txBody>
            </p:sp>
            <p:sp>
              <p:nvSpPr>
                <p:cNvPr id="441" name="Oval 437"/>
                <p:cNvSpPr>
                  <a:spLocks noChangeArrowheads="1"/>
                </p:cNvSpPr>
                <p:nvPr/>
              </p:nvSpPr>
              <p:spPr bwMode="auto">
                <a:xfrm>
                  <a:off x="3168" y="3312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ru-RU" dirty="0"/>
                </a:p>
              </p:txBody>
            </p:sp>
            <p:sp>
              <p:nvSpPr>
                <p:cNvPr id="442" name="Oval 438"/>
                <p:cNvSpPr>
                  <a:spLocks noChangeArrowheads="1"/>
                </p:cNvSpPr>
                <p:nvPr/>
              </p:nvSpPr>
              <p:spPr bwMode="auto">
                <a:xfrm>
                  <a:off x="3504" y="3360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ru-RU" dirty="0"/>
                </a:p>
              </p:txBody>
            </p:sp>
            <p:sp>
              <p:nvSpPr>
                <p:cNvPr id="443" name="Oval 439"/>
                <p:cNvSpPr>
                  <a:spLocks noChangeArrowheads="1"/>
                </p:cNvSpPr>
                <p:nvPr/>
              </p:nvSpPr>
              <p:spPr bwMode="auto">
                <a:xfrm>
                  <a:off x="3648" y="3024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ru-RU" dirty="0"/>
                </a:p>
              </p:txBody>
            </p:sp>
            <p:sp>
              <p:nvSpPr>
                <p:cNvPr id="444" name="Oval 440"/>
                <p:cNvSpPr>
                  <a:spLocks noChangeArrowheads="1"/>
                </p:cNvSpPr>
                <p:nvPr/>
              </p:nvSpPr>
              <p:spPr bwMode="auto">
                <a:xfrm>
                  <a:off x="3456" y="2832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ru-RU" dirty="0"/>
                </a:p>
              </p:txBody>
            </p:sp>
            <p:sp>
              <p:nvSpPr>
                <p:cNvPr id="445" name="Oval 441"/>
                <p:cNvSpPr>
                  <a:spLocks noChangeArrowheads="1"/>
                </p:cNvSpPr>
                <p:nvPr/>
              </p:nvSpPr>
              <p:spPr bwMode="auto">
                <a:xfrm>
                  <a:off x="3744" y="3168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ru-RU" dirty="0"/>
                </a:p>
              </p:txBody>
            </p:sp>
            <p:sp>
              <p:nvSpPr>
                <p:cNvPr id="446" name="Oval 442"/>
                <p:cNvSpPr>
                  <a:spLocks noChangeArrowheads="1"/>
                </p:cNvSpPr>
                <p:nvPr/>
              </p:nvSpPr>
              <p:spPr bwMode="auto">
                <a:xfrm>
                  <a:off x="3696" y="3408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ru-RU" dirty="0"/>
                </a:p>
              </p:txBody>
            </p:sp>
            <p:sp>
              <p:nvSpPr>
                <p:cNvPr id="447" name="Oval 443"/>
                <p:cNvSpPr>
                  <a:spLocks noChangeArrowheads="1"/>
                </p:cNvSpPr>
                <p:nvPr/>
              </p:nvSpPr>
              <p:spPr bwMode="auto">
                <a:xfrm>
                  <a:off x="3456" y="2976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ru-RU" dirty="0"/>
                </a:p>
              </p:txBody>
            </p:sp>
            <p:sp>
              <p:nvSpPr>
                <p:cNvPr id="448" name="Oval 444"/>
                <p:cNvSpPr>
                  <a:spLocks noChangeArrowheads="1"/>
                </p:cNvSpPr>
                <p:nvPr/>
              </p:nvSpPr>
              <p:spPr bwMode="auto">
                <a:xfrm>
                  <a:off x="3648" y="2784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ru-RU" dirty="0"/>
                </a:p>
              </p:txBody>
            </p:sp>
            <p:sp>
              <p:nvSpPr>
                <p:cNvPr id="449" name="Oval 445"/>
                <p:cNvSpPr>
                  <a:spLocks noChangeArrowheads="1"/>
                </p:cNvSpPr>
                <p:nvPr/>
              </p:nvSpPr>
              <p:spPr bwMode="auto">
                <a:xfrm>
                  <a:off x="3792" y="2880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ru-RU" dirty="0"/>
                </a:p>
              </p:txBody>
            </p:sp>
            <p:sp>
              <p:nvSpPr>
                <p:cNvPr id="450" name="Oval 446"/>
                <p:cNvSpPr>
                  <a:spLocks noChangeArrowheads="1"/>
                </p:cNvSpPr>
                <p:nvPr/>
              </p:nvSpPr>
              <p:spPr bwMode="auto">
                <a:xfrm>
                  <a:off x="3696" y="2640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ru-RU" dirty="0"/>
                </a:p>
              </p:txBody>
            </p:sp>
            <p:sp>
              <p:nvSpPr>
                <p:cNvPr id="451" name="Oval 447"/>
                <p:cNvSpPr>
                  <a:spLocks noChangeArrowheads="1"/>
                </p:cNvSpPr>
                <p:nvPr/>
              </p:nvSpPr>
              <p:spPr bwMode="auto">
                <a:xfrm>
                  <a:off x="3840" y="2640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ru-RU" dirty="0"/>
                </a:p>
              </p:txBody>
            </p:sp>
            <p:sp>
              <p:nvSpPr>
                <p:cNvPr id="452" name="Oval 448"/>
                <p:cNvSpPr>
                  <a:spLocks noChangeArrowheads="1"/>
                </p:cNvSpPr>
                <p:nvPr/>
              </p:nvSpPr>
              <p:spPr bwMode="auto">
                <a:xfrm>
                  <a:off x="3888" y="3072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ru-RU" dirty="0"/>
                </a:p>
              </p:txBody>
            </p:sp>
          </p:grpSp>
          <p:sp>
            <p:nvSpPr>
              <p:cNvPr id="432" name="Freeform 449"/>
              <p:cNvSpPr>
                <a:spLocks/>
              </p:cNvSpPr>
              <p:nvPr/>
            </p:nvSpPr>
            <p:spPr bwMode="auto">
              <a:xfrm>
                <a:off x="3728" y="2736"/>
                <a:ext cx="208" cy="144"/>
              </a:xfrm>
              <a:custGeom>
                <a:avLst/>
                <a:gdLst/>
                <a:ahLst/>
                <a:cxnLst>
                  <a:cxn ang="0">
                    <a:pos x="16" y="192"/>
                  </a:cxn>
                  <a:cxn ang="0">
                    <a:pos x="160" y="96"/>
                  </a:cxn>
                  <a:cxn ang="0">
                    <a:pos x="208" y="0"/>
                  </a:cxn>
                  <a:cxn ang="0">
                    <a:pos x="224" y="32"/>
                  </a:cxn>
                  <a:cxn ang="0">
                    <a:pos x="96" y="176"/>
                  </a:cxn>
                  <a:cxn ang="0">
                    <a:pos x="0" y="224"/>
                  </a:cxn>
                </a:cxnLst>
                <a:rect l="0" t="0" r="r" b="b"/>
                <a:pathLst>
                  <a:path w="224" h="224">
                    <a:moveTo>
                      <a:pt x="16" y="192"/>
                    </a:moveTo>
                    <a:lnTo>
                      <a:pt x="160" y="96"/>
                    </a:lnTo>
                    <a:lnTo>
                      <a:pt x="208" y="0"/>
                    </a:lnTo>
                    <a:lnTo>
                      <a:pt x="224" y="32"/>
                    </a:lnTo>
                    <a:lnTo>
                      <a:pt x="96" y="176"/>
                    </a:lnTo>
                    <a:lnTo>
                      <a:pt x="0" y="224"/>
                    </a:lnTo>
                  </a:path>
                </a:pathLst>
              </a:custGeom>
              <a:noFill/>
              <a:ln w="28575" cap="flat" cmpd="sng">
                <a:solidFill>
                  <a:srgbClr val="6633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</p:grpSp>
        <p:grpSp>
          <p:nvGrpSpPr>
            <p:cNvPr id="316" name="Group 473"/>
            <p:cNvGrpSpPr>
              <a:grpSpLocks/>
            </p:cNvGrpSpPr>
            <p:nvPr/>
          </p:nvGrpSpPr>
          <p:grpSpPr bwMode="auto">
            <a:xfrm rot="14096288">
              <a:off x="3687" y="3377"/>
              <a:ext cx="578" cy="563"/>
              <a:chOff x="3110" y="2636"/>
              <a:chExt cx="826" cy="910"/>
            </a:xfrm>
          </p:grpSpPr>
          <p:grpSp>
            <p:nvGrpSpPr>
              <p:cNvPr id="409" name="Group 474"/>
              <p:cNvGrpSpPr>
                <a:grpSpLocks/>
              </p:cNvGrpSpPr>
              <p:nvPr/>
            </p:nvGrpSpPr>
            <p:grpSpPr bwMode="auto">
              <a:xfrm>
                <a:off x="3110" y="2636"/>
                <a:ext cx="717" cy="910"/>
                <a:chOff x="3120" y="2640"/>
                <a:chExt cx="1008" cy="1248"/>
              </a:xfrm>
            </p:grpSpPr>
            <p:sp>
              <p:nvSpPr>
                <p:cNvPr id="411" name="Oval 475"/>
                <p:cNvSpPr>
                  <a:spLocks noChangeArrowheads="1"/>
                </p:cNvSpPr>
                <p:nvPr/>
              </p:nvSpPr>
              <p:spPr bwMode="auto">
                <a:xfrm>
                  <a:off x="3120" y="3552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ru-RU" dirty="0"/>
                </a:p>
              </p:txBody>
            </p:sp>
            <p:sp>
              <p:nvSpPr>
                <p:cNvPr id="412" name="Oval 476"/>
                <p:cNvSpPr>
                  <a:spLocks noChangeArrowheads="1"/>
                </p:cNvSpPr>
                <p:nvPr/>
              </p:nvSpPr>
              <p:spPr bwMode="auto">
                <a:xfrm>
                  <a:off x="3312" y="3312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ru-RU" dirty="0"/>
                </a:p>
              </p:txBody>
            </p:sp>
            <p:sp>
              <p:nvSpPr>
                <p:cNvPr id="413" name="Oval 477"/>
                <p:cNvSpPr>
                  <a:spLocks noChangeArrowheads="1"/>
                </p:cNvSpPr>
                <p:nvPr/>
              </p:nvSpPr>
              <p:spPr bwMode="auto">
                <a:xfrm>
                  <a:off x="3264" y="3648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ru-RU" dirty="0"/>
                </a:p>
              </p:txBody>
            </p:sp>
            <p:sp>
              <p:nvSpPr>
                <p:cNvPr id="414" name="Oval 478"/>
                <p:cNvSpPr>
                  <a:spLocks noChangeArrowheads="1"/>
                </p:cNvSpPr>
                <p:nvPr/>
              </p:nvSpPr>
              <p:spPr bwMode="auto">
                <a:xfrm>
                  <a:off x="3504" y="3552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ru-RU" dirty="0"/>
                </a:p>
              </p:txBody>
            </p:sp>
            <p:sp>
              <p:nvSpPr>
                <p:cNvPr id="415" name="Oval 479"/>
                <p:cNvSpPr>
                  <a:spLocks noChangeArrowheads="1"/>
                </p:cNvSpPr>
                <p:nvPr/>
              </p:nvSpPr>
              <p:spPr bwMode="auto">
                <a:xfrm>
                  <a:off x="3264" y="3504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ru-RU" dirty="0"/>
                </a:p>
              </p:txBody>
            </p:sp>
            <p:sp>
              <p:nvSpPr>
                <p:cNvPr id="416" name="Oval 480"/>
                <p:cNvSpPr>
                  <a:spLocks noChangeArrowheads="1"/>
                </p:cNvSpPr>
                <p:nvPr/>
              </p:nvSpPr>
              <p:spPr bwMode="auto">
                <a:xfrm>
                  <a:off x="3552" y="3264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ru-RU" dirty="0"/>
                </a:p>
              </p:txBody>
            </p:sp>
            <p:sp>
              <p:nvSpPr>
                <p:cNvPr id="417" name="Oval 481"/>
                <p:cNvSpPr>
                  <a:spLocks noChangeArrowheads="1"/>
                </p:cNvSpPr>
                <p:nvPr/>
              </p:nvSpPr>
              <p:spPr bwMode="auto">
                <a:xfrm>
                  <a:off x="3456" y="3120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ru-RU" dirty="0"/>
                </a:p>
              </p:txBody>
            </p:sp>
            <p:sp>
              <p:nvSpPr>
                <p:cNvPr id="418" name="Oval 482"/>
                <p:cNvSpPr>
                  <a:spLocks noChangeArrowheads="1"/>
                </p:cNvSpPr>
                <p:nvPr/>
              </p:nvSpPr>
              <p:spPr bwMode="auto">
                <a:xfrm>
                  <a:off x="3312" y="3072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ru-RU" dirty="0"/>
                </a:p>
              </p:txBody>
            </p:sp>
            <p:sp>
              <p:nvSpPr>
                <p:cNvPr id="419" name="Oval 483"/>
                <p:cNvSpPr>
                  <a:spLocks noChangeArrowheads="1"/>
                </p:cNvSpPr>
                <p:nvPr/>
              </p:nvSpPr>
              <p:spPr bwMode="auto">
                <a:xfrm>
                  <a:off x="3168" y="3312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ru-RU" dirty="0"/>
                </a:p>
              </p:txBody>
            </p:sp>
            <p:sp>
              <p:nvSpPr>
                <p:cNvPr id="420" name="Oval 484"/>
                <p:cNvSpPr>
                  <a:spLocks noChangeArrowheads="1"/>
                </p:cNvSpPr>
                <p:nvPr/>
              </p:nvSpPr>
              <p:spPr bwMode="auto">
                <a:xfrm>
                  <a:off x="3504" y="3360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ru-RU" dirty="0"/>
                </a:p>
              </p:txBody>
            </p:sp>
            <p:sp>
              <p:nvSpPr>
                <p:cNvPr id="421" name="Oval 485"/>
                <p:cNvSpPr>
                  <a:spLocks noChangeArrowheads="1"/>
                </p:cNvSpPr>
                <p:nvPr/>
              </p:nvSpPr>
              <p:spPr bwMode="auto">
                <a:xfrm>
                  <a:off x="3648" y="3024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ru-RU" dirty="0"/>
                </a:p>
              </p:txBody>
            </p:sp>
            <p:sp>
              <p:nvSpPr>
                <p:cNvPr id="422" name="Oval 486"/>
                <p:cNvSpPr>
                  <a:spLocks noChangeArrowheads="1"/>
                </p:cNvSpPr>
                <p:nvPr/>
              </p:nvSpPr>
              <p:spPr bwMode="auto">
                <a:xfrm>
                  <a:off x="3456" y="2832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ru-RU" dirty="0"/>
                </a:p>
              </p:txBody>
            </p:sp>
            <p:sp>
              <p:nvSpPr>
                <p:cNvPr id="423" name="Oval 487"/>
                <p:cNvSpPr>
                  <a:spLocks noChangeArrowheads="1"/>
                </p:cNvSpPr>
                <p:nvPr/>
              </p:nvSpPr>
              <p:spPr bwMode="auto">
                <a:xfrm>
                  <a:off x="3744" y="3168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ru-RU" dirty="0"/>
                </a:p>
              </p:txBody>
            </p:sp>
            <p:sp>
              <p:nvSpPr>
                <p:cNvPr id="424" name="Oval 488"/>
                <p:cNvSpPr>
                  <a:spLocks noChangeArrowheads="1"/>
                </p:cNvSpPr>
                <p:nvPr/>
              </p:nvSpPr>
              <p:spPr bwMode="auto">
                <a:xfrm>
                  <a:off x="3696" y="3408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ru-RU" dirty="0"/>
                </a:p>
              </p:txBody>
            </p:sp>
            <p:sp>
              <p:nvSpPr>
                <p:cNvPr id="425" name="Oval 489"/>
                <p:cNvSpPr>
                  <a:spLocks noChangeArrowheads="1"/>
                </p:cNvSpPr>
                <p:nvPr/>
              </p:nvSpPr>
              <p:spPr bwMode="auto">
                <a:xfrm>
                  <a:off x="3456" y="2976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ru-RU" dirty="0"/>
                </a:p>
              </p:txBody>
            </p:sp>
            <p:sp>
              <p:nvSpPr>
                <p:cNvPr id="426" name="Oval 490"/>
                <p:cNvSpPr>
                  <a:spLocks noChangeArrowheads="1"/>
                </p:cNvSpPr>
                <p:nvPr/>
              </p:nvSpPr>
              <p:spPr bwMode="auto">
                <a:xfrm>
                  <a:off x="3648" y="2784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ru-RU" dirty="0"/>
                </a:p>
              </p:txBody>
            </p:sp>
            <p:sp>
              <p:nvSpPr>
                <p:cNvPr id="427" name="Oval 491"/>
                <p:cNvSpPr>
                  <a:spLocks noChangeArrowheads="1"/>
                </p:cNvSpPr>
                <p:nvPr/>
              </p:nvSpPr>
              <p:spPr bwMode="auto">
                <a:xfrm>
                  <a:off x="3792" y="2880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ru-RU" dirty="0"/>
                </a:p>
              </p:txBody>
            </p:sp>
            <p:sp>
              <p:nvSpPr>
                <p:cNvPr id="428" name="Oval 492"/>
                <p:cNvSpPr>
                  <a:spLocks noChangeArrowheads="1"/>
                </p:cNvSpPr>
                <p:nvPr/>
              </p:nvSpPr>
              <p:spPr bwMode="auto">
                <a:xfrm>
                  <a:off x="3696" y="2640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ru-RU" dirty="0"/>
                </a:p>
              </p:txBody>
            </p:sp>
            <p:sp>
              <p:nvSpPr>
                <p:cNvPr id="429" name="Oval 493"/>
                <p:cNvSpPr>
                  <a:spLocks noChangeArrowheads="1"/>
                </p:cNvSpPr>
                <p:nvPr/>
              </p:nvSpPr>
              <p:spPr bwMode="auto">
                <a:xfrm>
                  <a:off x="3840" y="2640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ru-RU" dirty="0"/>
                </a:p>
              </p:txBody>
            </p:sp>
            <p:sp>
              <p:nvSpPr>
                <p:cNvPr id="430" name="Oval 494"/>
                <p:cNvSpPr>
                  <a:spLocks noChangeArrowheads="1"/>
                </p:cNvSpPr>
                <p:nvPr/>
              </p:nvSpPr>
              <p:spPr bwMode="auto">
                <a:xfrm>
                  <a:off x="3888" y="3072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ru-RU" dirty="0"/>
                </a:p>
              </p:txBody>
            </p:sp>
          </p:grpSp>
          <p:sp>
            <p:nvSpPr>
              <p:cNvPr id="410" name="Freeform 495"/>
              <p:cNvSpPr>
                <a:spLocks/>
              </p:cNvSpPr>
              <p:nvPr/>
            </p:nvSpPr>
            <p:spPr bwMode="auto">
              <a:xfrm>
                <a:off x="3728" y="2736"/>
                <a:ext cx="208" cy="144"/>
              </a:xfrm>
              <a:custGeom>
                <a:avLst/>
                <a:gdLst/>
                <a:ahLst/>
                <a:cxnLst>
                  <a:cxn ang="0">
                    <a:pos x="16" y="192"/>
                  </a:cxn>
                  <a:cxn ang="0">
                    <a:pos x="160" y="96"/>
                  </a:cxn>
                  <a:cxn ang="0">
                    <a:pos x="208" y="0"/>
                  </a:cxn>
                  <a:cxn ang="0">
                    <a:pos x="224" y="32"/>
                  </a:cxn>
                  <a:cxn ang="0">
                    <a:pos x="96" y="176"/>
                  </a:cxn>
                  <a:cxn ang="0">
                    <a:pos x="0" y="224"/>
                  </a:cxn>
                </a:cxnLst>
                <a:rect l="0" t="0" r="r" b="b"/>
                <a:pathLst>
                  <a:path w="224" h="224">
                    <a:moveTo>
                      <a:pt x="16" y="192"/>
                    </a:moveTo>
                    <a:lnTo>
                      <a:pt x="160" y="96"/>
                    </a:lnTo>
                    <a:lnTo>
                      <a:pt x="208" y="0"/>
                    </a:lnTo>
                    <a:lnTo>
                      <a:pt x="224" y="32"/>
                    </a:lnTo>
                    <a:lnTo>
                      <a:pt x="96" y="176"/>
                    </a:lnTo>
                    <a:lnTo>
                      <a:pt x="0" y="224"/>
                    </a:lnTo>
                  </a:path>
                </a:pathLst>
              </a:custGeom>
              <a:noFill/>
              <a:ln w="28575" cap="flat" cmpd="sng">
                <a:solidFill>
                  <a:srgbClr val="6633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</p:grpSp>
        <p:grpSp>
          <p:nvGrpSpPr>
            <p:cNvPr id="317" name="Group 496"/>
            <p:cNvGrpSpPr>
              <a:grpSpLocks/>
            </p:cNvGrpSpPr>
            <p:nvPr/>
          </p:nvGrpSpPr>
          <p:grpSpPr bwMode="auto">
            <a:xfrm rot="15415102">
              <a:off x="3962" y="3096"/>
              <a:ext cx="578" cy="563"/>
              <a:chOff x="3110" y="2636"/>
              <a:chExt cx="826" cy="910"/>
            </a:xfrm>
          </p:grpSpPr>
          <p:grpSp>
            <p:nvGrpSpPr>
              <p:cNvPr id="387" name="Group 497"/>
              <p:cNvGrpSpPr>
                <a:grpSpLocks/>
              </p:cNvGrpSpPr>
              <p:nvPr/>
            </p:nvGrpSpPr>
            <p:grpSpPr bwMode="auto">
              <a:xfrm>
                <a:off x="3110" y="2636"/>
                <a:ext cx="717" cy="910"/>
                <a:chOff x="3120" y="2640"/>
                <a:chExt cx="1008" cy="1248"/>
              </a:xfrm>
            </p:grpSpPr>
            <p:sp>
              <p:nvSpPr>
                <p:cNvPr id="389" name="Oval 498"/>
                <p:cNvSpPr>
                  <a:spLocks noChangeArrowheads="1"/>
                </p:cNvSpPr>
                <p:nvPr/>
              </p:nvSpPr>
              <p:spPr bwMode="auto">
                <a:xfrm>
                  <a:off x="3120" y="3552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ru-RU" dirty="0"/>
                </a:p>
              </p:txBody>
            </p:sp>
            <p:sp>
              <p:nvSpPr>
                <p:cNvPr id="390" name="Oval 499"/>
                <p:cNvSpPr>
                  <a:spLocks noChangeArrowheads="1"/>
                </p:cNvSpPr>
                <p:nvPr/>
              </p:nvSpPr>
              <p:spPr bwMode="auto">
                <a:xfrm>
                  <a:off x="3312" y="3312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ru-RU" dirty="0"/>
                </a:p>
              </p:txBody>
            </p:sp>
            <p:sp>
              <p:nvSpPr>
                <p:cNvPr id="391" name="Oval 500"/>
                <p:cNvSpPr>
                  <a:spLocks noChangeArrowheads="1"/>
                </p:cNvSpPr>
                <p:nvPr/>
              </p:nvSpPr>
              <p:spPr bwMode="auto">
                <a:xfrm>
                  <a:off x="3264" y="3648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ru-RU" dirty="0"/>
                </a:p>
              </p:txBody>
            </p:sp>
            <p:sp>
              <p:nvSpPr>
                <p:cNvPr id="392" name="Oval 501"/>
                <p:cNvSpPr>
                  <a:spLocks noChangeArrowheads="1"/>
                </p:cNvSpPr>
                <p:nvPr/>
              </p:nvSpPr>
              <p:spPr bwMode="auto">
                <a:xfrm>
                  <a:off x="3504" y="3552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ru-RU" dirty="0"/>
                </a:p>
              </p:txBody>
            </p:sp>
            <p:sp>
              <p:nvSpPr>
                <p:cNvPr id="393" name="Oval 502"/>
                <p:cNvSpPr>
                  <a:spLocks noChangeArrowheads="1"/>
                </p:cNvSpPr>
                <p:nvPr/>
              </p:nvSpPr>
              <p:spPr bwMode="auto">
                <a:xfrm>
                  <a:off x="3264" y="3504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ru-RU" dirty="0"/>
                </a:p>
              </p:txBody>
            </p:sp>
            <p:sp>
              <p:nvSpPr>
                <p:cNvPr id="394" name="Oval 503"/>
                <p:cNvSpPr>
                  <a:spLocks noChangeArrowheads="1"/>
                </p:cNvSpPr>
                <p:nvPr/>
              </p:nvSpPr>
              <p:spPr bwMode="auto">
                <a:xfrm>
                  <a:off x="3552" y="3264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ru-RU" dirty="0"/>
                </a:p>
              </p:txBody>
            </p:sp>
            <p:sp>
              <p:nvSpPr>
                <p:cNvPr id="395" name="Oval 504"/>
                <p:cNvSpPr>
                  <a:spLocks noChangeArrowheads="1"/>
                </p:cNvSpPr>
                <p:nvPr/>
              </p:nvSpPr>
              <p:spPr bwMode="auto">
                <a:xfrm>
                  <a:off x="3456" y="3120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ru-RU" dirty="0"/>
                </a:p>
              </p:txBody>
            </p:sp>
            <p:sp>
              <p:nvSpPr>
                <p:cNvPr id="396" name="Oval 505"/>
                <p:cNvSpPr>
                  <a:spLocks noChangeArrowheads="1"/>
                </p:cNvSpPr>
                <p:nvPr/>
              </p:nvSpPr>
              <p:spPr bwMode="auto">
                <a:xfrm>
                  <a:off x="3312" y="3072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ru-RU" dirty="0"/>
                </a:p>
              </p:txBody>
            </p:sp>
            <p:sp>
              <p:nvSpPr>
                <p:cNvPr id="397" name="Oval 506"/>
                <p:cNvSpPr>
                  <a:spLocks noChangeArrowheads="1"/>
                </p:cNvSpPr>
                <p:nvPr/>
              </p:nvSpPr>
              <p:spPr bwMode="auto">
                <a:xfrm>
                  <a:off x="3168" y="3312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ru-RU" dirty="0"/>
                </a:p>
              </p:txBody>
            </p:sp>
            <p:sp>
              <p:nvSpPr>
                <p:cNvPr id="398" name="Oval 507"/>
                <p:cNvSpPr>
                  <a:spLocks noChangeArrowheads="1"/>
                </p:cNvSpPr>
                <p:nvPr/>
              </p:nvSpPr>
              <p:spPr bwMode="auto">
                <a:xfrm>
                  <a:off x="3504" y="3360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ru-RU" dirty="0"/>
                </a:p>
              </p:txBody>
            </p:sp>
            <p:sp>
              <p:nvSpPr>
                <p:cNvPr id="399" name="Oval 508"/>
                <p:cNvSpPr>
                  <a:spLocks noChangeArrowheads="1"/>
                </p:cNvSpPr>
                <p:nvPr/>
              </p:nvSpPr>
              <p:spPr bwMode="auto">
                <a:xfrm>
                  <a:off x="3648" y="3024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ru-RU" dirty="0"/>
                </a:p>
              </p:txBody>
            </p:sp>
            <p:sp>
              <p:nvSpPr>
                <p:cNvPr id="400" name="Oval 509"/>
                <p:cNvSpPr>
                  <a:spLocks noChangeArrowheads="1"/>
                </p:cNvSpPr>
                <p:nvPr/>
              </p:nvSpPr>
              <p:spPr bwMode="auto">
                <a:xfrm>
                  <a:off x="3456" y="2832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ru-RU" dirty="0"/>
                </a:p>
              </p:txBody>
            </p:sp>
            <p:sp>
              <p:nvSpPr>
                <p:cNvPr id="401" name="Oval 510"/>
                <p:cNvSpPr>
                  <a:spLocks noChangeArrowheads="1"/>
                </p:cNvSpPr>
                <p:nvPr/>
              </p:nvSpPr>
              <p:spPr bwMode="auto">
                <a:xfrm>
                  <a:off x="3744" y="3168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ru-RU" dirty="0"/>
                </a:p>
              </p:txBody>
            </p:sp>
            <p:sp>
              <p:nvSpPr>
                <p:cNvPr id="402" name="Oval 511"/>
                <p:cNvSpPr>
                  <a:spLocks noChangeArrowheads="1"/>
                </p:cNvSpPr>
                <p:nvPr/>
              </p:nvSpPr>
              <p:spPr bwMode="auto">
                <a:xfrm>
                  <a:off x="3696" y="3408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ru-RU" dirty="0"/>
                </a:p>
              </p:txBody>
            </p:sp>
            <p:sp>
              <p:nvSpPr>
                <p:cNvPr id="403" name="Oval 512"/>
                <p:cNvSpPr>
                  <a:spLocks noChangeArrowheads="1"/>
                </p:cNvSpPr>
                <p:nvPr/>
              </p:nvSpPr>
              <p:spPr bwMode="auto">
                <a:xfrm>
                  <a:off x="3456" y="2976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ru-RU" dirty="0"/>
                </a:p>
              </p:txBody>
            </p:sp>
            <p:sp>
              <p:nvSpPr>
                <p:cNvPr id="404" name="Oval 513"/>
                <p:cNvSpPr>
                  <a:spLocks noChangeArrowheads="1"/>
                </p:cNvSpPr>
                <p:nvPr/>
              </p:nvSpPr>
              <p:spPr bwMode="auto">
                <a:xfrm>
                  <a:off x="3648" y="2784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ru-RU" dirty="0"/>
                </a:p>
              </p:txBody>
            </p:sp>
            <p:sp>
              <p:nvSpPr>
                <p:cNvPr id="405" name="Oval 514"/>
                <p:cNvSpPr>
                  <a:spLocks noChangeArrowheads="1"/>
                </p:cNvSpPr>
                <p:nvPr/>
              </p:nvSpPr>
              <p:spPr bwMode="auto">
                <a:xfrm>
                  <a:off x="3792" y="2880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ru-RU" dirty="0"/>
                </a:p>
              </p:txBody>
            </p:sp>
            <p:sp>
              <p:nvSpPr>
                <p:cNvPr id="406" name="Oval 515"/>
                <p:cNvSpPr>
                  <a:spLocks noChangeArrowheads="1"/>
                </p:cNvSpPr>
                <p:nvPr/>
              </p:nvSpPr>
              <p:spPr bwMode="auto">
                <a:xfrm>
                  <a:off x="3696" y="2640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ru-RU" dirty="0"/>
                </a:p>
              </p:txBody>
            </p:sp>
            <p:sp>
              <p:nvSpPr>
                <p:cNvPr id="407" name="Oval 516"/>
                <p:cNvSpPr>
                  <a:spLocks noChangeArrowheads="1"/>
                </p:cNvSpPr>
                <p:nvPr/>
              </p:nvSpPr>
              <p:spPr bwMode="auto">
                <a:xfrm>
                  <a:off x="3840" y="2640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ru-RU" dirty="0"/>
                </a:p>
              </p:txBody>
            </p:sp>
            <p:sp>
              <p:nvSpPr>
                <p:cNvPr id="408" name="Oval 517"/>
                <p:cNvSpPr>
                  <a:spLocks noChangeArrowheads="1"/>
                </p:cNvSpPr>
                <p:nvPr/>
              </p:nvSpPr>
              <p:spPr bwMode="auto">
                <a:xfrm>
                  <a:off x="3888" y="3072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ru-RU" dirty="0"/>
                </a:p>
              </p:txBody>
            </p:sp>
          </p:grpSp>
          <p:sp>
            <p:nvSpPr>
              <p:cNvPr id="388" name="Freeform 518"/>
              <p:cNvSpPr>
                <a:spLocks/>
              </p:cNvSpPr>
              <p:nvPr/>
            </p:nvSpPr>
            <p:spPr bwMode="auto">
              <a:xfrm>
                <a:off x="3728" y="2736"/>
                <a:ext cx="208" cy="144"/>
              </a:xfrm>
              <a:custGeom>
                <a:avLst/>
                <a:gdLst/>
                <a:ahLst/>
                <a:cxnLst>
                  <a:cxn ang="0">
                    <a:pos x="16" y="192"/>
                  </a:cxn>
                  <a:cxn ang="0">
                    <a:pos x="160" y="96"/>
                  </a:cxn>
                  <a:cxn ang="0">
                    <a:pos x="208" y="0"/>
                  </a:cxn>
                  <a:cxn ang="0">
                    <a:pos x="224" y="32"/>
                  </a:cxn>
                  <a:cxn ang="0">
                    <a:pos x="96" y="176"/>
                  </a:cxn>
                  <a:cxn ang="0">
                    <a:pos x="0" y="224"/>
                  </a:cxn>
                </a:cxnLst>
                <a:rect l="0" t="0" r="r" b="b"/>
                <a:pathLst>
                  <a:path w="224" h="224">
                    <a:moveTo>
                      <a:pt x="16" y="192"/>
                    </a:moveTo>
                    <a:lnTo>
                      <a:pt x="160" y="96"/>
                    </a:lnTo>
                    <a:lnTo>
                      <a:pt x="208" y="0"/>
                    </a:lnTo>
                    <a:lnTo>
                      <a:pt x="224" y="32"/>
                    </a:lnTo>
                    <a:lnTo>
                      <a:pt x="96" y="176"/>
                    </a:lnTo>
                    <a:lnTo>
                      <a:pt x="0" y="224"/>
                    </a:lnTo>
                  </a:path>
                </a:pathLst>
              </a:custGeom>
              <a:noFill/>
              <a:ln w="28575" cap="flat" cmpd="sng">
                <a:solidFill>
                  <a:srgbClr val="6633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</p:grpSp>
        <p:grpSp>
          <p:nvGrpSpPr>
            <p:cNvPr id="318" name="Group 519"/>
            <p:cNvGrpSpPr>
              <a:grpSpLocks/>
            </p:cNvGrpSpPr>
            <p:nvPr/>
          </p:nvGrpSpPr>
          <p:grpSpPr bwMode="auto">
            <a:xfrm rot="2212345">
              <a:off x="4578" y="2976"/>
              <a:ext cx="573" cy="571"/>
              <a:chOff x="3110" y="2636"/>
              <a:chExt cx="826" cy="910"/>
            </a:xfrm>
          </p:grpSpPr>
          <p:grpSp>
            <p:nvGrpSpPr>
              <p:cNvPr id="365" name="Group 520"/>
              <p:cNvGrpSpPr>
                <a:grpSpLocks/>
              </p:cNvGrpSpPr>
              <p:nvPr/>
            </p:nvGrpSpPr>
            <p:grpSpPr bwMode="auto">
              <a:xfrm>
                <a:off x="3110" y="2636"/>
                <a:ext cx="717" cy="910"/>
                <a:chOff x="3120" y="2640"/>
                <a:chExt cx="1008" cy="1248"/>
              </a:xfrm>
            </p:grpSpPr>
            <p:sp>
              <p:nvSpPr>
                <p:cNvPr id="367" name="Oval 521"/>
                <p:cNvSpPr>
                  <a:spLocks noChangeArrowheads="1"/>
                </p:cNvSpPr>
                <p:nvPr/>
              </p:nvSpPr>
              <p:spPr bwMode="auto">
                <a:xfrm>
                  <a:off x="3120" y="3552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ru-RU" dirty="0"/>
                </a:p>
              </p:txBody>
            </p:sp>
            <p:sp>
              <p:nvSpPr>
                <p:cNvPr id="368" name="Oval 522"/>
                <p:cNvSpPr>
                  <a:spLocks noChangeArrowheads="1"/>
                </p:cNvSpPr>
                <p:nvPr/>
              </p:nvSpPr>
              <p:spPr bwMode="auto">
                <a:xfrm>
                  <a:off x="3312" y="3312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ru-RU" dirty="0"/>
                </a:p>
              </p:txBody>
            </p:sp>
            <p:sp>
              <p:nvSpPr>
                <p:cNvPr id="369" name="Oval 523"/>
                <p:cNvSpPr>
                  <a:spLocks noChangeArrowheads="1"/>
                </p:cNvSpPr>
                <p:nvPr/>
              </p:nvSpPr>
              <p:spPr bwMode="auto">
                <a:xfrm>
                  <a:off x="3264" y="3648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ru-RU" dirty="0"/>
                </a:p>
              </p:txBody>
            </p:sp>
            <p:sp>
              <p:nvSpPr>
                <p:cNvPr id="370" name="Oval 524"/>
                <p:cNvSpPr>
                  <a:spLocks noChangeArrowheads="1"/>
                </p:cNvSpPr>
                <p:nvPr/>
              </p:nvSpPr>
              <p:spPr bwMode="auto">
                <a:xfrm>
                  <a:off x="3504" y="3552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ru-RU" dirty="0"/>
                </a:p>
              </p:txBody>
            </p:sp>
            <p:sp>
              <p:nvSpPr>
                <p:cNvPr id="371" name="Oval 525"/>
                <p:cNvSpPr>
                  <a:spLocks noChangeArrowheads="1"/>
                </p:cNvSpPr>
                <p:nvPr/>
              </p:nvSpPr>
              <p:spPr bwMode="auto">
                <a:xfrm>
                  <a:off x="3264" y="3504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ru-RU" dirty="0"/>
                </a:p>
              </p:txBody>
            </p:sp>
            <p:sp>
              <p:nvSpPr>
                <p:cNvPr id="372" name="Oval 526"/>
                <p:cNvSpPr>
                  <a:spLocks noChangeArrowheads="1"/>
                </p:cNvSpPr>
                <p:nvPr/>
              </p:nvSpPr>
              <p:spPr bwMode="auto">
                <a:xfrm>
                  <a:off x="3552" y="3264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ru-RU" dirty="0"/>
                </a:p>
              </p:txBody>
            </p:sp>
            <p:sp>
              <p:nvSpPr>
                <p:cNvPr id="373" name="Oval 527"/>
                <p:cNvSpPr>
                  <a:spLocks noChangeArrowheads="1"/>
                </p:cNvSpPr>
                <p:nvPr/>
              </p:nvSpPr>
              <p:spPr bwMode="auto">
                <a:xfrm>
                  <a:off x="3456" y="3120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ru-RU" dirty="0"/>
                </a:p>
              </p:txBody>
            </p:sp>
            <p:sp>
              <p:nvSpPr>
                <p:cNvPr id="374" name="Oval 528"/>
                <p:cNvSpPr>
                  <a:spLocks noChangeArrowheads="1"/>
                </p:cNvSpPr>
                <p:nvPr/>
              </p:nvSpPr>
              <p:spPr bwMode="auto">
                <a:xfrm>
                  <a:off x="3312" y="3072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ru-RU" dirty="0"/>
                </a:p>
              </p:txBody>
            </p:sp>
            <p:sp>
              <p:nvSpPr>
                <p:cNvPr id="375" name="Oval 529"/>
                <p:cNvSpPr>
                  <a:spLocks noChangeArrowheads="1"/>
                </p:cNvSpPr>
                <p:nvPr/>
              </p:nvSpPr>
              <p:spPr bwMode="auto">
                <a:xfrm>
                  <a:off x="3168" y="3312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ru-RU" dirty="0"/>
                </a:p>
              </p:txBody>
            </p:sp>
            <p:sp>
              <p:nvSpPr>
                <p:cNvPr id="376" name="Oval 530"/>
                <p:cNvSpPr>
                  <a:spLocks noChangeArrowheads="1"/>
                </p:cNvSpPr>
                <p:nvPr/>
              </p:nvSpPr>
              <p:spPr bwMode="auto">
                <a:xfrm>
                  <a:off x="3504" y="3360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ru-RU" dirty="0"/>
                </a:p>
              </p:txBody>
            </p:sp>
            <p:sp>
              <p:nvSpPr>
                <p:cNvPr id="377" name="Oval 531"/>
                <p:cNvSpPr>
                  <a:spLocks noChangeArrowheads="1"/>
                </p:cNvSpPr>
                <p:nvPr/>
              </p:nvSpPr>
              <p:spPr bwMode="auto">
                <a:xfrm>
                  <a:off x="3648" y="3024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ru-RU" dirty="0"/>
                </a:p>
              </p:txBody>
            </p:sp>
            <p:sp>
              <p:nvSpPr>
                <p:cNvPr id="378" name="Oval 532"/>
                <p:cNvSpPr>
                  <a:spLocks noChangeArrowheads="1"/>
                </p:cNvSpPr>
                <p:nvPr/>
              </p:nvSpPr>
              <p:spPr bwMode="auto">
                <a:xfrm>
                  <a:off x="3456" y="2832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ru-RU" dirty="0"/>
                </a:p>
              </p:txBody>
            </p:sp>
            <p:sp>
              <p:nvSpPr>
                <p:cNvPr id="379" name="Oval 533"/>
                <p:cNvSpPr>
                  <a:spLocks noChangeArrowheads="1"/>
                </p:cNvSpPr>
                <p:nvPr/>
              </p:nvSpPr>
              <p:spPr bwMode="auto">
                <a:xfrm>
                  <a:off x="3744" y="3168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ru-RU" dirty="0"/>
                </a:p>
              </p:txBody>
            </p:sp>
            <p:sp>
              <p:nvSpPr>
                <p:cNvPr id="380" name="Oval 534"/>
                <p:cNvSpPr>
                  <a:spLocks noChangeArrowheads="1"/>
                </p:cNvSpPr>
                <p:nvPr/>
              </p:nvSpPr>
              <p:spPr bwMode="auto">
                <a:xfrm>
                  <a:off x="3696" y="3408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ru-RU" dirty="0"/>
                </a:p>
              </p:txBody>
            </p:sp>
            <p:sp>
              <p:nvSpPr>
                <p:cNvPr id="381" name="Oval 535"/>
                <p:cNvSpPr>
                  <a:spLocks noChangeArrowheads="1"/>
                </p:cNvSpPr>
                <p:nvPr/>
              </p:nvSpPr>
              <p:spPr bwMode="auto">
                <a:xfrm>
                  <a:off x="3456" y="2976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ru-RU" dirty="0"/>
                </a:p>
              </p:txBody>
            </p:sp>
            <p:sp>
              <p:nvSpPr>
                <p:cNvPr id="382" name="Oval 536"/>
                <p:cNvSpPr>
                  <a:spLocks noChangeArrowheads="1"/>
                </p:cNvSpPr>
                <p:nvPr/>
              </p:nvSpPr>
              <p:spPr bwMode="auto">
                <a:xfrm>
                  <a:off x="3648" y="2784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ru-RU" dirty="0"/>
                </a:p>
              </p:txBody>
            </p:sp>
            <p:sp>
              <p:nvSpPr>
                <p:cNvPr id="383" name="Oval 537"/>
                <p:cNvSpPr>
                  <a:spLocks noChangeArrowheads="1"/>
                </p:cNvSpPr>
                <p:nvPr/>
              </p:nvSpPr>
              <p:spPr bwMode="auto">
                <a:xfrm>
                  <a:off x="3792" y="2880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ru-RU" dirty="0"/>
                </a:p>
              </p:txBody>
            </p:sp>
            <p:sp>
              <p:nvSpPr>
                <p:cNvPr id="384" name="Oval 538"/>
                <p:cNvSpPr>
                  <a:spLocks noChangeArrowheads="1"/>
                </p:cNvSpPr>
                <p:nvPr/>
              </p:nvSpPr>
              <p:spPr bwMode="auto">
                <a:xfrm>
                  <a:off x="3696" y="2640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ru-RU" dirty="0"/>
                </a:p>
              </p:txBody>
            </p:sp>
            <p:sp>
              <p:nvSpPr>
                <p:cNvPr id="385" name="Oval 539"/>
                <p:cNvSpPr>
                  <a:spLocks noChangeArrowheads="1"/>
                </p:cNvSpPr>
                <p:nvPr/>
              </p:nvSpPr>
              <p:spPr bwMode="auto">
                <a:xfrm>
                  <a:off x="3840" y="2640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ru-RU" dirty="0"/>
                </a:p>
              </p:txBody>
            </p:sp>
            <p:sp>
              <p:nvSpPr>
                <p:cNvPr id="386" name="Oval 540"/>
                <p:cNvSpPr>
                  <a:spLocks noChangeArrowheads="1"/>
                </p:cNvSpPr>
                <p:nvPr/>
              </p:nvSpPr>
              <p:spPr bwMode="auto">
                <a:xfrm>
                  <a:off x="3888" y="3072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ru-RU" dirty="0"/>
                </a:p>
              </p:txBody>
            </p:sp>
          </p:grpSp>
          <p:sp>
            <p:nvSpPr>
              <p:cNvPr id="366" name="Freeform 541"/>
              <p:cNvSpPr>
                <a:spLocks/>
              </p:cNvSpPr>
              <p:nvPr/>
            </p:nvSpPr>
            <p:spPr bwMode="auto">
              <a:xfrm>
                <a:off x="3728" y="2736"/>
                <a:ext cx="208" cy="144"/>
              </a:xfrm>
              <a:custGeom>
                <a:avLst/>
                <a:gdLst/>
                <a:ahLst/>
                <a:cxnLst>
                  <a:cxn ang="0">
                    <a:pos x="16" y="192"/>
                  </a:cxn>
                  <a:cxn ang="0">
                    <a:pos x="160" y="96"/>
                  </a:cxn>
                  <a:cxn ang="0">
                    <a:pos x="208" y="0"/>
                  </a:cxn>
                  <a:cxn ang="0">
                    <a:pos x="224" y="32"/>
                  </a:cxn>
                  <a:cxn ang="0">
                    <a:pos x="96" y="176"/>
                  </a:cxn>
                  <a:cxn ang="0">
                    <a:pos x="0" y="224"/>
                  </a:cxn>
                </a:cxnLst>
                <a:rect l="0" t="0" r="r" b="b"/>
                <a:pathLst>
                  <a:path w="224" h="224">
                    <a:moveTo>
                      <a:pt x="16" y="192"/>
                    </a:moveTo>
                    <a:lnTo>
                      <a:pt x="160" y="96"/>
                    </a:lnTo>
                    <a:lnTo>
                      <a:pt x="208" y="0"/>
                    </a:lnTo>
                    <a:lnTo>
                      <a:pt x="224" y="32"/>
                    </a:lnTo>
                    <a:lnTo>
                      <a:pt x="96" y="176"/>
                    </a:lnTo>
                    <a:lnTo>
                      <a:pt x="0" y="224"/>
                    </a:lnTo>
                  </a:path>
                </a:pathLst>
              </a:custGeom>
              <a:noFill/>
              <a:ln w="28575" cap="flat" cmpd="sng">
                <a:solidFill>
                  <a:srgbClr val="6633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</p:grpSp>
        <p:grpSp>
          <p:nvGrpSpPr>
            <p:cNvPr id="319" name="Group 614"/>
            <p:cNvGrpSpPr>
              <a:grpSpLocks/>
            </p:cNvGrpSpPr>
            <p:nvPr/>
          </p:nvGrpSpPr>
          <p:grpSpPr bwMode="auto">
            <a:xfrm rot="-960844">
              <a:off x="4495" y="2645"/>
              <a:ext cx="573" cy="571"/>
              <a:chOff x="3110" y="2636"/>
              <a:chExt cx="826" cy="910"/>
            </a:xfrm>
          </p:grpSpPr>
          <p:grpSp>
            <p:nvGrpSpPr>
              <p:cNvPr id="343" name="Group 615"/>
              <p:cNvGrpSpPr>
                <a:grpSpLocks/>
              </p:cNvGrpSpPr>
              <p:nvPr/>
            </p:nvGrpSpPr>
            <p:grpSpPr bwMode="auto">
              <a:xfrm>
                <a:off x="3110" y="2636"/>
                <a:ext cx="717" cy="910"/>
                <a:chOff x="3120" y="2640"/>
                <a:chExt cx="1008" cy="1248"/>
              </a:xfrm>
            </p:grpSpPr>
            <p:sp>
              <p:nvSpPr>
                <p:cNvPr id="345" name="Oval 616"/>
                <p:cNvSpPr>
                  <a:spLocks noChangeArrowheads="1"/>
                </p:cNvSpPr>
                <p:nvPr/>
              </p:nvSpPr>
              <p:spPr bwMode="auto">
                <a:xfrm>
                  <a:off x="3120" y="3552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ru-RU" dirty="0"/>
                </a:p>
              </p:txBody>
            </p:sp>
            <p:sp>
              <p:nvSpPr>
                <p:cNvPr id="346" name="Oval 617"/>
                <p:cNvSpPr>
                  <a:spLocks noChangeArrowheads="1"/>
                </p:cNvSpPr>
                <p:nvPr/>
              </p:nvSpPr>
              <p:spPr bwMode="auto">
                <a:xfrm>
                  <a:off x="3312" y="3312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ru-RU" dirty="0"/>
                </a:p>
              </p:txBody>
            </p:sp>
            <p:sp>
              <p:nvSpPr>
                <p:cNvPr id="347" name="Oval 618"/>
                <p:cNvSpPr>
                  <a:spLocks noChangeArrowheads="1"/>
                </p:cNvSpPr>
                <p:nvPr/>
              </p:nvSpPr>
              <p:spPr bwMode="auto">
                <a:xfrm>
                  <a:off x="3264" y="3648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ru-RU" dirty="0"/>
                </a:p>
              </p:txBody>
            </p:sp>
            <p:sp>
              <p:nvSpPr>
                <p:cNvPr id="348" name="Oval 619"/>
                <p:cNvSpPr>
                  <a:spLocks noChangeArrowheads="1"/>
                </p:cNvSpPr>
                <p:nvPr/>
              </p:nvSpPr>
              <p:spPr bwMode="auto">
                <a:xfrm>
                  <a:off x="3504" y="3552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ru-RU" dirty="0"/>
                </a:p>
              </p:txBody>
            </p:sp>
            <p:sp>
              <p:nvSpPr>
                <p:cNvPr id="349" name="Oval 620"/>
                <p:cNvSpPr>
                  <a:spLocks noChangeArrowheads="1"/>
                </p:cNvSpPr>
                <p:nvPr/>
              </p:nvSpPr>
              <p:spPr bwMode="auto">
                <a:xfrm>
                  <a:off x="3264" y="3504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ru-RU" dirty="0"/>
                </a:p>
              </p:txBody>
            </p:sp>
            <p:sp>
              <p:nvSpPr>
                <p:cNvPr id="350" name="Oval 621"/>
                <p:cNvSpPr>
                  <a:spLocks noChangeArrowheads="1"/>
                </p:cNvSpPr>
                <p:nvPr/>
              </p:nvSpPr>
              <p:spPr bwMode="auto">
                <a:xfrm>
                  <a:off x="3552" y="3264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ru-RU" dirty="0"/>
                </a:p>
              </p:txBody>
            </p:sp>
            <p:sp>
              <p:nvSpPr>
                <p:cNvPr id="351" name="Oval 622"/>
                <p:cNvSpPr>
                  <a:spLocks noChangeArrowheads="1"/>
                </p:cNvSpPr>
                <p:nvPr/>
              </p:nvSpPr>
              <p:spPr bwMode="auto">
                <a:xfrm>
                  <a:off x="3456" y="3120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ru-RU" dirty="0"/>
                </a:p>
              </p:txBody>
            </p:sp>
            <p:sp>
              <p:nvSpPr>
                <p:cNvPr id="352" name="Oval 623"/>
                <p:cNvSpPr>
                  <a:spLocks noChangeArrowheads="1"/>
                </p:cNvSpPr>
                <p:nvPr/>
              </p:nvSpPr>
              <p:spPr bwMode="auto">
                <a:xfrm>
                  <a:off x="3312" y="3072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ru-RU" dirty="0"/>
                </a:p>
              </p:txBody>
            </p:sp>
            <p:sp>
              <p:nvSpPr>
                <p:cNvPr id="353" name="Oval 624"/>
                <p:cNvSpPr>
                  <a:spLocks noChangeArrowheads="1"/>
                </p:cNvSpPr>
                <p:nvPr/>
              </p:nvSpPr>
              <p:spPr bwMode="auto">
                <a:xfrm>
                  <a:off x="3168" y="3312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ru-RU" dirty="0"/>
                </a:p>
              </p:txBody>
            </p:sp>
            <p:sp>
              <p:nvSpPr>
                <p:cNvPr id="354" name="Oval 625"/>
                <p:cNvSpPr>
                  <a:spLocks noChangeArrowheads="1"/>
                </p:cNvSpPr>
                <p:nvPr/>
              </p:nvSpPr>
              <p:spPr bwMode="auto">
                <a:xfrm>
                  <a:off x="3504" y="3360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ru-RU" dirty="0"/>
                </a:p>
              </p:txBody>
            </p:sp>
            <p:sp>
              <p:nvSpPr>
                <p:cNvPr id="355" name="Oval 626"/>
                <p:cNvSpPr>
                  <a:spLocks noChangeArrowheads="1"/>
                </p:cNvSpPr>
                <p:nvPr/>
              </p:nvSpPr>
              <p:spPr bwMode="auto">
                <a:xfrm>
                  <a:off x="3648" y="3024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ru-RU" dirty="0"/>
                </a:p>
              </p:txBody>
            </p:sp>
            <p:sp>
              <p:nvSpPr>
                <p:cNvPr id="356" name="Oval 627"/>
                <p:cNvSpPr>
                  <a:spLocks noChangeArrowheads="1"/>
                </p:cNvSpPr>
                <p:nvPr/>
              </p:nvSpPr>
              <p:spPr bwMode="auto">
                <a:xfrm>
                  <a:off x="3456" y="2832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ru-RU" dirty="0"/>
                </a:p>
              </p:txBody>
            </p:sp>
            <p:sp>
              <p:nvSpPr>
                <p:cNvPr id="357" name="Oval 628"/>
                <p:cNvSpPr>
                  <a:spLocks noChangeArrowheads="1"/>
                </p:cNvSpPr>
                <p:nvPr/>
              </p:nvSpPr>
              <p:spPr bwMode="auto">
                <a:xfrm>
                  <a:off x="3744" y="3168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ru-RU" dirty="0"/>
                </a:p>
              </p:txBody>
            </p:sp>
            <p:sp>
              <p:nvSpPr>
                <p:cNvPr id="358" name="Oval 629"/>
                <p:cNvSpPr>
                  <a:spLocks noChangeArrowheads="1"/>
                </p:cNvSpPr>
                <p:nvPr/>
              </p:nvSpPr>
              <p:spPr bwMode="auto">
                <a:xfrm>
                  <a:off x="3696" y="3408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ru-RU" dirty="0"/>
                </a:p>
              </p:txBody>
            </p:sp>
            <p:sp>
              <p:nvSpPr>
                <p:cNvPr id="359" name="Oval 630"/>
                <p:cNvSpPr>
                  <a:spLocks noChangeArrowheads="1"/>
                </p:cNvSpPr>
                <p:nvPr/>
              </p:nvSpPr>
              <p:spPr bwMode="auto">
                <a:xfrm>
                  <a:off x="3456" y="2976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ru-RU" dirty="0"/>
                </a:p>
              </p:txBody>
            </p:sp>
            <p:sp>
              <p:nvSpPr>
                <p:cNvPr id="360" name="Oval 631"/>
                <p:cNvSpPr>
                  <a:spLocks noChangeArrowheads="1"/>
                </p:cNvSpPr>
                <p:nvPr/>
              </p:nvSpPr>
              <p:spPr bwMode="auto">
                <a:xfrm>
                  <a:off x="3648" y="2784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ru-RU" dirty="0"/>
                </a:p>
              </p:txBody>
            </p:sp>
            <p:sp>
              <p:nvSpPr>
                <p:cNvPr id="361" name="Oval 632"/>
                <p:cNvSpPr>
                  <a:spLocks noChangeArrowheads="1"/>
                </p:cNvSpPr>
                <p:nvPr/>
              </p:nvSpPr>
              <p:spPr bwMode="auto">
                <a:xfrm>
                  <a:off x="3792" y="2880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ru-RU" dirty="0"/>
                </a:p>
              </p:txBody>
            </p:sp>
            <p:sp>
              <p:nvSpPr>
                <p:cNvPr id="362" name="Oval 633"/>
                <p:cNvSpPr>
                  <a:spLocks noChangeArrowheads="1"/>
                </p:cNvSpPr>
                <p:nvPr/>
              </p:nvSpPr>
              <p:spPr bwMode="auto">
                <a:xfrm>
                  <a:off x="3696" y="2640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ru-RU" dirty="0"/>
                </a:p>
              </p:txBody>
            </p:sp>
            <p:sp>
              <p:nvSpPr>
                <p:cNvPr id="363" name="Oval 634"/>
                <p:cNvSpPr>
                  <a:spLocks noChangeArrowheads="1"/>
                </p:cNvSpPr>
                <p:nvPr/>
              </p:nvSpPr>
              <p:spPr bwMode="auto">
                <a:xfrm>
                  <a:off x="3840" y="2640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ru-RU" dirty="0"/>
                </a:p>
              </p:txBody>
            </p:sp>
            <p:sp>
              <p:nvSpPr>
                <p:cNvPr id="364" name="Oval 635"/>
                <p:cNvSpPr>
                  <a:spLocks noChangeArrowheads="1"/>
                </p:cNvSpPr>
                <p:nvPr/>
              </p:nvSpPr>
              <p:spPr bwMode="auto">
                <a:xfrm>
                  <a:off x="3888" y="3072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ru-RU" dirty="0"/>
                </a:p>
              </p:txBody>
            </p:sp>
          </p:grpSp>
          <p:sp>
            <p:nvSpPr>
              <p:cNvPr id="344" name="Freeform 636"/>
              <p:cNvSpPr>
                <a:spLocks/>
              </p:cNvSpPr>
              <p:nvPr/>
            </p:nvSpPr>
            <p:spPr bwMode="auto">
              <a:xfrm>
                <a:off x="3728" y="2736"/>
                <a:ext cx="208" cy="144"/>
              </a:xfrm>
              <a:custGeom>
                <a:avLst/>
                <a:gdLst/>
                <a:ahLst/>
                <a:cxnLst>
                  <a:cxn ang="0">
                    <a:pos x="16" y="192"/>
                  </a:cxn>
                  <a:cxn ang="0">
                    <a:pos x="160" y="96"/>
                  </a:cxn>
                  <a:cxn ang="0">
                    <a:pos x="208" y="0"/>
                  </a:cxn>
                  <a:cxn ang="0">
                    <a:pos x="224" y="32"/>
                  </a:cxn>
                  <a:cxn ang="0">
                    <a:pos x="96" y="176"/>
                  </a:cxn>
                  <a:cxn ang="0">
                    <a:pos x="0" y="224"/>
                  </a:cxn>
                </a:cxnLst>
                <a:rect l="0" t="0" r="r" b="b"/>
                <a:pathLst>
                  <a:path w="224" h="224">
                    <a:moveTo>
                      <a:pt x="16" y="192"/>
                    </a:moveTo>
                    <a:lnTo>
                      <a:pt x="160" y="96"/>
                    </a:lnTo>
                    <a:lnTo>
                      <a:pt x="208" y="0"/>
                    </a:lnTo>
                    <a:lnTo>
                      <a:pt x="224" y="32"/>
                    </a:lnTo>
                    <a:lnTo>
                      <a:pt x="96" y="176"/>
                    </a:lnTo>
                    <a:lnTo>
                      <a:pt x="0" y="224"/>
                    </a:lnTo>
                  </a:path>
                </a:pathLst>
              </a:custGeom>
              <a:noFill/>
              <a:ln w="28575" cap="flat" cmpd="sng">
                <a:solidFill>
                  <a:srgbClr val="6633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</p:grpSp>
        <p:grpSp>
          <p:nvGrpSpPr>
            <p:cNvPr id="320" name="Group 1254"/>
            <p:cNvGrpSpPr>
              <a:grpSpLocks/>
            </p:cNvGrpSpPr>
            <p:nvPr/>
          </p:nvGrpSpPr>
          <p:grpSpPr bwMode="auto">
            <a:xfrm rot="1443349">
              <a:off x="4285" y="3268"/>
              <a:ext cx="699" cy="674"/>
              <a:chOff x="3110" y="2636"/>
              <a:chExt cx="826" cy="910"/>
            </a:xfrm>
          </p:grpSpPr>
          <p:grpSp>
            <p:nvGrpSpPr>
              <p:cNvPr id="321" name="Group 1255"/>
              <p:cNvGrpSpPr>
                <a:grpSpLocks/>
              </p:cNvGrpSpPr>
              <p:nvPr/>
            </p:nvGrpSpPr>
            <p:grpSpPr bwMode="auto">
              <a:xfrm>
                <a:off x="3110" y="2636"/>
                <a:ext cx="717" cy="910"/>
                <a:chOff x="3120" y="2640"/>
                <a:chExt cx="1008" cy="1248"/>
              </a:xfrm>
            </p:grpSpPr>
            <p:sp>
              <p:nvSpPr>
                <p:cNvPr id="323" name="Oval 1256"/>
                <p:cNvSpPr>
                  <a:spLocks noChangeArrowheads="1"/>
                </p:cNvSpPr>
                <p:nvPr/>
              </p:nvSpPr>
              <p:spPr bwMode="auto">
                <a:xfrm>
                  <a:off x="3120" y="3552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FF00"/>
                    </a:gs>
                    <a:gs pos="100000">
                      <a:srgbClr val="0080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endParaRPr lang="ru-RU" dirty="0"/>
                </a:p>
              </p:txBody>
            </p:sp>
            <p:sp>
              <p:nvSpPr>
                <p:cNvPr id="324" name="Oval 1257"/>
                <p:cNvSpPr>
                  <a:spLocks noChangeArrowheads="1"/>
                </p:cNvSpPr>
                <p:nvPr/>
              </p:nvSpPr>
              <p:spPr bwMode="auto">
                <a:xfrm>
                  <a:off x="3312" y="3312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FF00"/>
                    </a:gs>
                    <a:gs pos="100000">
                      <a:srgbClr val="0080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endParaRPr lang="ru-RU" dirty="0"/>
                </a:p>
              </p:txBody>
            </p:sp>
            <p:sp>
              <p:nvSpPr>
                <p:cNvPr id="325" name="Oval 1258"/>
                <p:cNvSpPr>
                  <a:spLocks noChangeArrowheads="1"/>
                </p:cNvSpPr>
                <p:nvPr/>
              </p:nvSpPr>
              <p:spPr bwMode="auto">
                <a:xfrm>
                  <a:off x="3264" y="3648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FF00"/>
                    </a:gs>
                    <a:gs pos="100000">
                      <a:srgbClr val="0080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endParaRPr lang="ru-RU" dirty="0"/>
                </a:p>
              </p:txBody>
            </p:sp>
            <p:sp>
              <p:nvSpPr>
                <p:cNvPr id="326" name="Oval 1259"/>
                <p:cNvSpPr>
                  <a:spLocks noChangeArrowheads="1"/>
                </p:cNvSpPr>
                <p:nvPr/>
              </p:nvSpPr>
              <p:spPr bwMode="auto">
                <a:xfrm>
                  <a:off x="3504" y="3552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FF00"/>
                    </a:gs>
                    <a:gs pos="100000">
                      <a:srgbClr val="0080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endParaRPr lang="ru-RU" dirty="0"/>
                </a:p>
              </p:txBody>
            </p:sp>
            <p:sp>
              <p:nvSpPr>
                <p:cNvPr id="327" name="Oval 1260"/>
                <p:cNvSpPr>
                  <a:spLocks noChangeArrowheads="1"/>
                </p:cNvSpPr>
                <p:nvPr/>
              </p:nvSpPr>
              <p:spPr bwMode="auto">
                <a:xfrm>
                  <a:off x="3264" y="3504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FF00"/>
                    </a:gs>
                    <a:gs pos="100000">
                      <a:srgbClr val="0080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endParaRPr lang="ru-RU" dirty="0"/>
                </a:p>
              </p:txBody>
            </p:sp>
            <p:sp>
              <p:nvSpPr>
                <p:cNvPr id="328" name="Oval 1261"/>
                <p:cNvSpPr>
                  <a:spLocks noChangeArrowheads="1"/>
                </p:cNvSpPr>
                <p:nvPr/>
              </p:nvSpPr>
              <p:spPr bwMode="auto">
                <a:xfrm>
                  <a:off x="3552" y="3264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FF00"/>
                    </a:gs>
                    <a:gs pos="100000">
                      <a:srgbClr val="0080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endParaRPr lang="ru-RU" dirty="0"/>
                </a:p>
              </p:txBody>
            </p:sp>
            <p:sp>
              <p:nvSpPr>
                <p:cNvPr id="329" name="Oval 1262"/>
                <p:cNvSpPr>
                  <a:spLocks noChangeArrowheads="1"/>
                </p:cNvSpPr>
                <p:nvPr/>
              </p:nvSpPr>
              <p:spPr bwMode="auto">
                <a:xfrm>
                  <a:off x="3456" y="3120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FF00"/>
                    </a:gs>
                    <a:gs pos="100000">
                      <a:srgbClr val="0080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endParaRPr lang="ru-RU" dirty="0"/>
                </a:p>
              </p:txBody>
            </p:sp>
            <p:sp>
              <p:nvSpPr>
                <p:cNvPr id="330" name="Oval 1263"/>
                <p:cNvSpPr>
                  <a:spLocks noChangeArrowheads="1"/>
                </p:cNvSpPr>
                <p:nvPr/>
              </p:nvSpPr>
              <p:spPr bwMode="auto">
                <a:xfrm>
                  <a:off x="3312" y="3072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FF00"/>
                    </a:gs>
                    <a:gs pos="100000">
                      <a:srgbClr val="0080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endParaRPr lang="ru-RU" dirty="0"/>
                </a:p>
              </p:txBody>
            </p:sp>
            <p:sp>
              <p:nvSpPr>
                <p:cNvPr id="331" name="Oval 1264"/>
                <p:cNvSpPr>
                  <a:spLocks noChangeArrowheads="1"/>
                </p:cNvSpPr>
                <p:nvPr/>
              </p:nvSpPr>
              <p:spPr bwMode="auto">
                <a:xfrm>
                  <a:off x="3168" y="3312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FF00"/>
                    </a:gs>
                    <a:gs pos="100000">
                      <a:srgbClr val="0080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endParaRPr lang="ru-RU" dirty="0"/>
                </a:p>
              </p:txBody>
            </p:sp>
            <p:sp>
              <p:nvSpPr>
                <p:cNvPr id="332" name="Oval 1265"/>
                <p:cNvSpPr>
                  <a:spLocks noChangeArrowheads="1"/>
                </p:cNvSpPr>
                <p:nvPr/>
              </p:nvSpPr>
              <p:spPr bwMode="auto">
                <a:xfrm>
                  <a:off x="3504" y="3360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FF00"/>
                    </a:gs>
                    <a:gs pos="100000">
                      <a:srgbClr val="0080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endParaRPr lang="ru-RU" dirty="0"/>
                </a:p>
              </p:txBody>
            </p:sp>
            <p:sp>
              <p:nvSpPr>
                <p:cNvPr id="333" name="Oval 1266"/>
                <p:cNvSpPr>
                  <a:spLocks noChangeArrowheads="1"/>
                </p:cNvSpPr>
                <p:nvPr/>
              </p:nvSpPr>
              <p:spPr bwMode="auto">
                <a:xfrm>
                  <a:off x="3648" y="3024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FF00"/>
                    </a:gs>
                    <a:gs pos="100000">
                      <a:srgbClr val="0080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endParaRPr lang="ru-RU" dirty="0"/>
                </a:p>
              </p:txBody>
            </p:sp>
            <p:sp>
              <p:nvSpPr>
                <p:cNvPr id="334" name="Oval 1267"/>
                <p:cNvSpPr>
                  <a:spLocks noChangeArrowheads="1"/>
                </p:cNvSpPr>
                <p:nvPr/>
              </p:nvSpPr>
              <p:spPr bwMode="auto">
                <a:xfrm>
                  <a:off x="3456" y="2832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FF00"/>
                    </a:gs>
                    <a:gs pos="100000">
                      <a:srgbClr val="0080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endParaRPr lang="ru-RU" dirty="0"/>
                </a:p>
              </p:txBody>
            </p:sp>
            <p:sp>
              <p:nvSpPr>
                <p:cNvPr id="335" name="Oval 1268"/>
                <p:cNvSpPr>
                  <a:spLocks noChangeArrowheads="1"/>
                </p:cNvSpPr>
                <p:nvPr/>
              </p:nvSpPr>
              <p:spPr bwMode="auto">
                <a:xfrm>
                  <a:off x="3744" y="3168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FF00"/>
                    </a:gs>
                    <a:gs pos="100000">
                      <a:srgbClr val="0080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endParaRPr lang="ru-RU" dirty="0"/>
                </a:p>
              </p:txBody>
            </p:sp>
            <p:sp>
              <p:nvSpPr>
                <p:cNvPr id="336" name="Oval 1269"/>
                <p:cNvSpPr>
                  <a:spLocks noChangeArrowheads="1"/>
                </p:cNvSpPr>
                <p:nvPr/>
              </p:nvSpPr>
              <p:spPr bwMode="auto">
                <a:xfrm>
                  <a:off x="3696" y="3408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FF00"/>
                    </a:gs>
                    <a:gs pos="100000">
                      <a:srgbClr val="0080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endParaRPr lang="ru-RU" dirty="0"/>
                </a:p>
              </p:txBody>
            </p:sp>
            <p:sp>
              <p:nvSpPr>
                <p:cNvPr id="337" name="Oval 1270"/>
                <p:cNvSpPr>
                  <a:spLocks noChangeArrowheads="1"/>
                </p:cNvSpPr>
                <p:nvPr/>
              </p:nvSpPr>
              <p:spPr bwMode="auto">
                <a:xfrm>
                  <a:off x="3456" y="2976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FF00"/>
                    </a:gs>
                    <a:gs pos="100000">
                      <a:srgbClr val="0080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endParaRPr lang="ru-RU" dirty="0"/>
                </a:p>
              </p:txBody>
            </p:sp>
            <p:sp>
              <p:nvSpPr>
                <p:cNvPr id="338" name="Oval 1271"/>
                <p:cNvSpPr>
                  <a:spLocks noChangeArrowheads="1"/>
                </p:cNvSpPr>
                <p:nvPr/>
              </p:nvSpPr>
              <p:spPr bwMode="auto">
                <a:xfrm>
                  <a:off x="3648" y="2784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FF00"/>
                    </a:gs>
                    <a:gs pos="100000">
                      <a:srgbClr val="0080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endParaRPr lang="ru-RU" dirty="0"/>
                </a:p>
              </p:txBody>
            </p:sp>
            <p:sp>
              <p:nvSpPr>
                <p:cNvPr id="339" name="Oval 1272"/>
                <p:cNvSpPr>
                  <a:spLocks noChangeArrowheads="1"/>
                </p:cNvSpPr>
                <p:nvPr/>
              </p:nvSpPr>
              <p:spPr bwMode="auto">
                <a:xfrm>
                  <a:off x="3792" y="2880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FF00"/>
                    </a:gs>
                    <a:gs pos="100000">
                      <a:srgbClr val="0080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endParaRPr lang="ru-RU" dirty="0"/>
                </a:p>
              </p:txBody>
            </p:sp>
            <p:sp>
              <p:nvSpPr>
                <p:cNvPr id="340" name="Oval 1273"/>
                <p:cNvSpPr>
                  <a:spLocks noChangeArrowheads="1"/>
                </p:cNvSpPr>
                <p:nvPr/>
              </p:nvSpPr>
              <p:spPr bwMode="auto">
                <a:xfrm>
                  <a:off x="3696" y="2640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FF00"/>
                    </a:gs>
                    <a:gs pos="100000">
                      <a:srgbClr val="0080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endParaRPr lang="ru-RU" dirty="0"/>
                </a:p>
              </p:txBody>
            </p:sp>
            <p:sp>
              <p:nvSpPr>
                <p:cNvPr id="341" name="Oval 1274"/>
                <p:cNvSpPr>
                  <a:spLocks noChangeArrowheads="1"/>
                </p:cNvSpPr>
                <p:nvPr/>
              </p:nvSpPr>
              <p:spPr bwMode="auto">
                <a:xfrm>
                  <a:off x="3840" y="2640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FF00"/>
                    </a:gs>
                    <a:gs pos="100000">
                      <a:srgbClr val="0080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endParaRPr lang="ru-RU" dirty="0"/>
                </a:p>
              </p:txBody>
            </p:sp>
            <p:sp>
              <p:nvSpPr>
                <p:cNvPr id="342" name="Oval 1275"/>
                <p:cNvSpPr>
                  <a:spLocks noChangeArrowheads="1"/>
                </p:cNvSpPr>
                <p:nvPr/>
              </p:nvSpPr>
              <p:spPr bwMode="auto">
                <a:xfrm>
                  <a:off x="3888" y="3072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FF00"/>
                    </a:gs>
                    <a:gs pos="100000">
                      <a:srgbClr val="0080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endParaRPr lang="ru-RU" dirty="0"/>
                </a:p>
              </p:txBody>
            </p:sp>
          </p:grpSp>
          <p:sp>
            <p:nvSpPr>
              <p:cNvPr id="322" name="Freeform 1276"/>
              <p:cNvSpPr>
                <a:spLocks/>
              </p:cNvSpPr>
              <p:nvPr/>
            </p:nvSpPr>
            <p:spPr bwMode="auto">
              <a:xfrm>
                <a:off x="3728" y="2736"/>
                <a:ext cx="208" cy="144"/>
              </a:xfrm>
              <a:custGeom>
                <a:avLst/>
                <a:gdLst/>
                <a:ahLst/>
                <a:cxnLst>
                  <a:cxn ang="0">
                    <a:pos x="16" y="192"/>
                  </a:cxn>
                  <a:cxn ang="0">
                    <a:pos x="160" y="96"/>
                  </a:cxn>
                  <a:cxn ang="0">
                    <a:pos x="208" y="0"/>
                  </a:cxn>
                  <a:cxn ang="0">
                    <a:pos x="224" y="32"/>
                  </a:cxn>
                  <a:cxn ang="0">
                    <a:pos x="96" y="176"/>
                  </a:cxn>
                  <a:cxn ang="0">
                    <a:pos x="0" y="224"/>
                  </a:cxn>
                </a:cxnLst>
                <a:rect l="0" t="0" r="r" b="b"/>
                <a:pathLst>
                  <a:path w="224" h="224">
                    <a:moveTo>
                      <a:pt x="16" y="192"/>
                    </a:moveTo>
                    <a:lnTo>
                      <a:pt x="160" y="96"/>
                    </a:lnTo>
                    <a:lnTo>
                      <a:pt x="208" y="0"/>
                    </a:lnTo>
                    <a:lnTo>
                      <a:pt x="224" y="32"/>
                    </a:lnTo>
                    <a:lnTo>
                      <a:pt x="96" y="176"/>
                    </a:lnTo>
                    <a:lnTo>
                      <a:pt x="0" y="224"/>
                    </a:lnTo>
                  </a:path>
                </a:pathLst>
              </a:custGeom>
              <a:gradFill rotWithShape="1">
                <a:gsLst>
                  <a:gs pos="0">
                    <a:srgbClr val="00FF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28575" cap="flat" cmpd="sng">
                <a:solidFill>
                  <a:srgbClr val="6633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</p:grpSp>
      </p:grpSp>
      <p:pic>
        <p:nvPicPr>
          <p:cNvPr id="537" name="Picture 34" descr="Рисунок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143768" y="2643182"/>
            <a:ext cx="1439862" cy="1114423"/>
          </a:xfrm>
          <a:prstGeom prst="rect">
            <a:avLst/>
          </a:prstGeom>
          <a:noFill/>
        </p:spPr>
      </p:pic>
      <p:pic>
        <p:nvPicPr>
          <p:cNvPr id="538" name="Picture 34" descr="Рисунок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786578" y="2857497"/>
            <a:ext cx="1225548" cy="1000132"/>
          </a:xfrm>
          <a:prstGeom prst="rect">
            <a:avLst/>
          </a:prstGeom>
          <a:noFill/>
        </p:spPr>
      </p:pic>
      <p:pic>
        <p:nvPicPr>
          <p:cNvPr id="539" name="Picture 34" descr="Рисунок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572396" y="3071811"/>
            <a:ext cx="1082672" cy="857256"/>
          </a:xfrm>
          <a:prstGeom prst="rect">
            <a:avLst/>
          </a:prstGeom>
          <a:noFill/>
        </p:spPr>
      </p:pic>
      <p:pic>
        <p:nvPicPr>
          <p:cNvPr id="5122" name="Picture 2" descr="E:\ЛЮДОЧКА\Л.Л\АНИМАЦИИ\Супер Ляна\aliment41.gif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928926" y="2928934"/>
            <a:ext cx="2295525" cy="714380"/>
          </a:xfrm>
          <a:prstGeom prst="rect">
            <a:avLst/>
          </a:prstGeom>
          <a:noFill/>
        </p:spPr>
      </p:pic>
      <p:pic>
        <p:nvPicPr>
          <p:cNvPr id="542" name="Picture 2" descr="E:\ЛЮДОЧКА\Л.Л\АНИМАЦИИ\Супер Ляна\aliment41.gif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286116" y="2428868"/>
            <a:ext cx="2295525" cy="876300"/>
          </a:xfrm>
          <a:prstGeom prst="rect">
            <a:avLst/>
          </a:prstGeom>
          <a:noFill/>
        </p:spPr>
      </p:pic>
      <p:pic>
        <p:nvPicPr>
          <p:cNvPr id="543" name="Picture 2" descr="E:\ЛЮДОЧКА\Л.Л\АНИМАЦИИ\Супер Ляна\aliment41.gif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714744" y="2143116"/>
            <a:ext cx="2295525" cy="876300"/>
          </a:xfrm>
          <a:prstGeom prst="rect">
            <a:avLst/>
          </a:prstGeom>
          <a:noFill/>
        </p:spPr>
      </p:pic>
      <p:sp>
        <p:nvSpPr>
          <p:cNvPr id="546" name="TextBox 545"/>
          <p:cNvSpPr txBox="1"/>
          <p:nvPr/>
        </p:nvSpPr>
        <p:spPr>
          <a:xfrm>
            <a:off x="2571736" y="1714488"/>
            <a:ext cx="22860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/>
              <a:t>0,345 кг</a:t>
            </a:r>
            <a:endParaRPr lang="ru-RU" sz="4000" b="1" dirty="0"/>
          </a:p>
        </p:txBody>
      </p:sp>
      <p:sp>
        <p:nvSpPr>
          <p:cNvPr id="547" name="TextBox 546"/>
          <p:cNvSpPr txBox="1"/>
          <p:nvPr/>
        </p:nvSpPr>
        <p:spPr>
          <a:xfrm>
            <a:off x="6286512" y="1714488"/>
            <a:ext cx="26432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/>
              <a:t>0,650 кг</a:t>
            </a:r>
            <a:endParaRPr lang="ru-RU" sz="4000" b="1" dirty="0"/>
          </a:p>
        </p:txBody>
      </p:sp>
      <p:sp>
        <p:nvSpPr>
          <p:cNvPr id="548" name="TextBox 547"/>
          <p:cNvSpPr txBox="1"/>
          <p:nvPr/>
        </p:nvSpPr>
        <p:spPr>
          <a:xfrm>
            <a:off x="6715140" y="4000504"/>
            <a:ext cx="24288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/>
              <a:t>0,125 кг</a:t>
            </a:r>
            <a:endParaRPr lang="ru-RU" sz="4000" b="1" dirty="0"/>
          </a:p>
        </p:txBody>
      </p:sp>
      <p:sp>
        <p:nvSpPr>
          <p:cNvPr id="549" name="TextBox 548"/>
          <p:cNvSpPr txBox="1"/>
          <p:nvPr/>
        </p:nvSpPr>
        <p:spPr>
          <a:xfrm>
            <a:off x="3286116" y="3714752"/>
            <a:ext cx="24288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/>
              <a:t>0,320 кг</a:t>
            </a:r>
            <a:endParaRPr lang="ru-RU" sz="4000" b="1" dirty="0"/>
          </a:p>
        </p:txBody>
      </p:sp>
      <p:sp>
        <p:nvSpPr>
          <p:cNvPr id="550" name="TextBox 549"/>
          <p:cNvSpPr txBox="1"/>
          <p:nvPr/>
        </p:nvSpPr>
        <p:spPr>
          <a:xfrm>
            <a:off x="285720" y="3714752"/>
            <a:ext cx="22860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/>
              <a:t>0,270 кг</a:t>
            </a:r>
            <a:endParaRPr lang="ru-RU" sz="4000" b="1" dirty="0"/>
          </a:p>
        </p:txBody>
      </p:sp>
      <p:sp>
        <p:nvSpPr>
          <p:cNvPr id="551" name="TextBox 550"/>
          <p:cNvSpPr txBox="1"/>
          <p:nvPr/>
        </p:nvSpPr>
        <p:spPr>
          <a:xfrm>
            <a:off x="285720" y="4786322"/>
            <a:ext cx="82868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b="1" dirty="0" smtClean="0">
                <a:solidFill>
                  <a:srgbClr val="0070C0"/>
                </a:solidFill>
              </a:rPr>
              <a:t>0,253 +0,345 +0,650+0,270+ +0,320 +0,125 = </a:t>
            </a:r>
            <a:r>
              <a:rPr lang="uk-UA" sz="5400" b="1" dirty="0" smtClean="0">
                <a:solidFill>
                  <a:srgbClr val="FF0000"/>
                </a:solidFill>
              </a:rPr>
              <a:t>1,963 кг</a:t>
            </a:r>
            <a:endParaRPr lang="ru-RU" sz="5400" b="1" dirty="0">
              <a:solidFill>
                <a:srgbClr val="FF0000"/>
              </a:solidFill>
            </a:endParaRPr>
          </a:p>
        </p:txBody>
      </p:sp>
      <p:grpSp>
        <p:nvGrpSpPr>
          <p:cNvPr id="552" name="Group 2"/>
          <p:cNvGrpSpPr>
            <a:grpSpLocks/>
          </p:cNvGrpSpPr>
          <p:nvPr/>
        </p:nvGrpSpPr>
        <p:grpSpPr bwMode="auto">
          <a:xfrm>
            <a:off x="285720" y="1071546"/>
            <a:ext cx="1214446" cy="285752"/>
            <a:chOff x="3488" y="1675"/>
            <a:chExt cx="1656" cy="1757"/>
          </a:xfrm>
        </p:grpSpPr>
        <p:sp>
          <p:nvSpPr>
            <p:cNvPr id="553" name="Freeform 3" descr="Коричневый мрамор"/>
            <p:cNvSpPr>
              <a:spLocks/>
            </p:cNvSpPr>
            <p:nvPr/>
          </p:nvSpPr>
          <p:spPr bwMode="auto">
            <a:xfrm>
              <a:off x="4370" y="2696"/>
              <a:ext cx="531" cy="732"/>
            </a:xfrm>
            <a:custGeom>
              <a:avLst/>
              <a:gdLst/>
              <a:ahLst/>
              <a:cxnLst>
                <a:cxn ang="0">
                  <a:pos x="454" y="0"/>
                </a:cxn>
                <a:cxn ang="0">
                  <a:pos x="470" y="96"/>
                </a:cxn>
                <a:cxn ang="0">
                  <a:pos x="486" y="160"/>
                </a:cxn>
                <a:cxn ang="0">
                  <a:pos x="518" y="192"/>
                </a:cxn>
                <a:cxn ang="0">
                  <a:pos x="406" y="416"/>
                </a:cxn>
                <a:cxn ang="0">
                  <a:pos x="286" y="568"/>
                </a:cxn>
                <a:cxn ang="0">
                  <a:pos x="38" y="720"/>
                </a:cxn>
                <a:cxn ang="0">
                  <a:pos x="54" y="640"/>
                </a:cxn>
                <a:cxn ang="0">
                  <a:pos x="54" y="576"/>
                </a:cxn>
                <a:cxn ang="0">
                  <a:pos x="142" y="424"/>
                </a:cxn>
              </a:cxnLst>
              <a:rect l="0" t="0" r="r" b="b"/>
              <a:pathLst>
                <a:path w="531" h="732">
                  <a:moveTo>
                    <a:pt x="454" y="0"/>
                  </a:moveTo>
                  <a:cubicBezTo>
                    <a:pt x="457" y="16"/>
                    <a:pt x="465" y="69"/>
                    <a:pt x="470" y="96"/>
                  </a:cubicBezTo>
                  <a:cubicBezTo>
                    <a:pt x="475" y="123"/>
                    <a:pt x="478" y="144"/>
                    <a:pt x="486" y="160"/>
                  </a:cubicBezTo>
                  <a:cubicBezTo>
                    <a:pt x="494" y="176"/>
                    <a:pt x="531" y="149"/>
                    <a:pt x="518" y="192"/>
                  </a:cubicBezTo>
                  <a:cubicBezTo>
                    <a:pt x="505" y="235"/>
                    <a:pt x="445" y="353"/>
                    <a:pt x="406" y="416"/>
                  </a:cubicBezTo>
                  <a:cubicBezTo>
                    <a:pt x="367" y="479"/>
                    <a:pt x="347" y="517"/>
                    <a:pt x="286" y="568"/>
                  </a:cubicBezTo>
                  <a:cubicBezTo>
                    <a:pt x="225" y="619"/>
                    <a:pt x="76" y="708"/>
                    <a:pt x="38" y="720"/>
                  </a:cubicBezTo>
                  <a:cubicBezTo>
                    <a:pt x="0" y="732"/>
                    <a:pt x="51" y="664"/>
                    <a:pt x="54" y="640"/>
                  </a:cubicBezTo>
                  <a:cubicBezTo>
                    <a:pt x="57" y="616"/>
                    <a:pt x="39" y="612"/>
                    <a:pt x="54" y="576"/>
                  </a:cubicBezTo>
                  <a:cubicBezTo>
                    <a:pt x="69" y="540"/>
                    <a:pt x="124" y="456"/>
                    <a:pt x="142" y="424"/>
                  </a:cubicBezTo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12700" cap="flat" cmpd="sng">
              <a:solidFill>
                <a:schemeClr val="tx2"/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554" name="Freeform 4" descr="Коричневый мрамор"/>
            <p:cNvSpPr>
              <a:spLocks/>
            </p:cNvSpPr>
            <p:nvPr/>
          </p:nvSpPr>
          <p:spPr bwMode="auto">
            <a:xfrm>
              <a:off x="4800" y="2304"/>
              <a:ext cx="344" cy="576"/>
            </a:xfrm>
            <a:custGeom>
              <a:avLst/>
              <a:gdLst/>
              <a:ahLst/>
              <a:cxnLst>
                <a:cxn ang="0">
                  <a:pos x="288" y="0"/>
                </a:cxn>
                <a:cxn ang="0">
                  <a:pos x="336" y="144"/>
                </a:cxn>
                <a:cxn ang="0">
                  <a:pos x="336" y="240"/>
                </a:cxn>
                <a:cxn ang="0">
                  <a:pos x="288" y="288"/>
                </a:cxn>
                <a:cxn ang="0">
                  <a:pos x="192" y="432"/>
                </a:cxn>
                <a:cxn ang="0">
                  <a:pos x="144" y="528"/>
                </a:cxn>
                <a:cxn ang="0">
                  <a:pos x="96" y="576"/>
                </a:cxn>
                <a:cxn ang="0">
                  <a:pos x="48" y="528"/>
                </a:cxn>
                <a:cxn ang="0">
                  <a:pos x="48" y="432"/>
                </a:cxn>
                <a:cxn ang="0">
                  <a:pos x="0" y="384"/>
                </a:cxn>
              </a:cxnLst>
              <a:rect l="0" t="0" r="r" b="b"/>
              <a:pathLst>
                <a:path w="344" h="576">
                  <a:moveTo>
                    <a:pt x="288" y="0"/>
                  </a:moveTo>
                  <a:cubicBezTo>
                    <a:pt x="308" y="52"/>
                    <a:pt x="328" y="104"/>
                    <a:pt x="336" y="144"/>
                  </a:cubicBezTo>
                  <a:cubicBezTo>
                    <a:pt x="344" y="184"/>
                    <a:pt x="344" y="216"/>
                    <a:pt x="336" y="240"/>
                  </a:cubicBezTo>
                  <a:cubicBezTo>
                    <a:pt x="328" y="264"/>
                    <a:pt x="312" y="256"/>
                    <a:pt x="288" y="288"/>
                  </a:cubicBezTo>
                  <a:cubicBezTo>
                    <a:pt x="264" y="320"/>
                    <a:pt x="216" y="392"/>
                    <a:pt x="192" y="432"/>
                  </a:cubicBezTo>
                  <a:cubicBezTo>
                    <a:pt x="168" y="472"/>
                    <a:pt x="160" y="504"/>
                    <a:pt x="144" y="528"/>
                  </a:cubicBezTo>
                  <a:cubicBezTo>
                    <a:pt x="128" y="552"/>
                    <a:pt x="112" y="576"/>
                    <a:pt x="96" y="576"/>
                  </a:cubicBezTo>
                  <a:cubicBezTo>
                    <a:pt x="80" y="576"/>
                    <a:pt x="56" y="552"/>
                    <a:pt x="48" y="528"/>
                  </a:cubicBezTo>
                  <a:cubicBezTo>
                    <a:pt x="40" y="504"/>
                    <a:pt x="56" y="456"/>
                    <a:pt x="48" y="432"/>
                  </a:cubicBezTo>
                  <a:cubicBezTo>
                    <a:pt x="40" y="408"/>
                    <a:pt x="8" y="392"/>
                    <a:pt x="0" y="384"/>
                  </a:cubicBezTo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12700" cap="flat" cmpd="sng">
              <a:solidFill>
                <a:schemeClr val="tx2"/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555" name="Freeform 5" descr="Коричневый мрамор"/>
            <p:cNvSpPr>
              <a:spLocks/>
            </p:cNvSpPr>
            <p:nvPr/>
          </p:nvSpPr>
          <p:spPr bwMode="auto">
            <a:xfrm>
              <a:off x="3936" y="2952"/>
              <a:ext cx="493" cy="480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8" y="216"/>
                </a:cxn>
                <a:cxn ang="0">
                  <a:pos x="56" y="264"/>
                </a:cxn>
                <a:cxn ang="0">
                  <a:pos x="200" y="360"/>
                </a:cxn>
                <a:cxn ang="0">
                  <a:pos x="360" y="456"/>
                </a:cxn>
                <a:cxn ang="0">
                  <a:pos x="472" y="472"/>
                </a:cxn>
                <a:cxn ang="0">
                  <a:pos x="488" y="408"/>
                </a:cxn>
                <a:cxn ang="0">
                  <a:pos x="488" y="312"/>
                </a:cxn>
              </a:cxnLst>
              <a:rect l="0" t="0" r="r" b="b"/>
              <a:pathLst>
                <a:path w="493" h="480">
                  <a:moveTo>
                    <a:pt x="8" y="0"/>
                  </a:moveTo>
                  <a:cubicBezTo>
                    <a:pt x="11" y="36"/>
                    <a:pt x="0" y="172"/>
                    <a:pt x="8" y="216"/>
                  </a:cubicBezTo>
                  <a:cubicBezTo>
                    <a:pt x="16" y="260"/>
                    <a:pt x="24" y="240"/>
                    <a:pt x="56" y="264"/>
                  </a:cubicBezTo>
                  <a:cubicBezTo>
                    <a:pt x="88" y="288"/>
                    <a:pt x="149" y="328"/>
                    <a:pt x="200" y="360"/>
                  </a:cubicBezTo>
                  <a:cubicBezTo>
                    <a:pt x="251" y="392"/>
                    <a:pt x="315" y="437"/>
                    <a:pt x="360" y="456"/>
                  </a:cubicBezTo>
                  <a:cubicBezTo>
                    <a:pt x="405" y="475"/>
                    <a:pt x="451" y="480"/>
                    <a:pt x="472" y="472"/>
                  </a:cubicBezTo>
                  <a:cubicBezTo>
                    <a:pt x="493" y="464"/>
                    <a:pt x="485" y="435"/>
                    <a:pt x="488" y="408"/>
                  </a:cubicBezTo>
                  <a:cubicBezTo>
                    <a:pt x="491" y="381"/>
                    <a:pt x="488" y="332"/>
                    <a:pt x="488" y="312"/>
                  </a:cubicBezTo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12700" cap="flat" cmpd="sng">
              <a:solidFill>
                <a:schemeClr val="tx2"/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556" name="Freeform 6" descr="Коричневый мрамор"/>
            <p:cNvSpPr>
              <a:spLocks/>
            </p:cNvSpPr>
            <p:nvPr/>
          </p:nvSpPr>
          <p:spPr bwMode="auto">
            <a:xfrm>
              <a:off x="3496" y="2736"/>
              <a:ext cx="488" cy="432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8" y="144"/>
                </a:cxn>
                <a:cxn ang="0">
                  <a:pos x="56" y="192"/>
                </a:cxn>
                <a:cxn ang="0">
                  <a:pos x="200" y="288"/>
                </a:cxn>
                <a:cxn ang="0">
                  <a:pos x="344" y="384"/>
                </a:cxn>
                <a:cxn ang="0">
                  <a:pos x="440" y="432"/>
                </a:cxn>
                <a:cxn ang="0">
                  <a:pos x="440" y="384"/>
                </a:cxn>
                <a:cxn ang="0">
                  <a:pos x="488" y="240"/>
                </a:cxn>
              </a:cxnLst>
              <a:rect l="0" t="0" r="r" b="b"/>
              <a:pathLst>
                <a:path w="488" h="432">
                  <a:moveTo>
                    <a:pt x="8" y="0"/>
                  </a:moveTo>
                  <a:cubicBezTo>
                    <a:pt x="4" y="56"/>
                    <a:pt x="0" y="112"/>
                    <a:pt x="8" y="144"/>
                  </a:cubicBezTo>
                  <a:cubicBezTo>
                    <a:pt x="16" y="176"/>
                    <a:pt x="24" y="168"/>
                    <a:pt x="56" y="192"/>
                  </a:cubicBezTo>
                  <a:cubicBezTo>
                    <a:pt x="88" y="216"/>
                    <a:pt x="152" y="256"/>
                    <a:pt x="200" y="288"/>
                  </a:cubicBezTo>
                  <a:cubicBezTo>
                    <a:pt x="248" y="320"/>
                    <a:pt x="304" y="360"/>
                    <a:pt x="344" y="384"/>
                  </a:cubicBezTo>
                  <a:cubicBezTo>
                    <a:pt x="384" y="408"/>
                    <a:pt x="424" y="432"/>
                    <a:pt x="440" y="432"/>
                  </a:cubicBezTo>
                  <a:cubicBezTo>
                    <a:pt x="456" y="432"/>
                    <a:pt x="432" y="416"/>
                    <a:pt x="440" y="384"/>
                  </a:cubicBezTo>
                  <a:cubicBezTo>
                    <a:pt x="448" y="352"/>
                    <a:pt x="468" y="296"/>
                    <a:pt x="488" y="240"/>
                  </a:cubicBezTo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12700" cap="flat" cmpd="sng">
              <a:solidFill>
                <a:schemeClr val="tx2"/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557" name="Freeform 7" descr="Циновка"/>
            <p:cNvSpPr>
              <a:spLocks/>
            </p:cNvSpPr>
            <p:nvPr/>
          </p:nvSpPr>
          <p:spPr bwMode="auto">
            <a:xfrm>
              <a:off x="3488" y="1675"/>
              <a:ext cx="1600" cy="1581"/>
            </a:xfrm>
            <a:custGeom>
              <a:avLst/>
              <a:gdLst/>
              <a:ahLst/>
              <a:cxnLst>
                <a:cxn ang="0">
                  <a:pos x="376" y="349"/>
                </a:cxn>
                <a:cxn ang="0">
                  <a:pos x="472" y="253"/>
                </a:cxn>
                <a:cxn ang="0">
                  <a:pos x="696" y="29"/>
                </a:cxn>
                <a:cxn ang="0">
                  <a:pos x="824" y="77"/>
                </a:cxn>
                <a:cxn ang="0">
                  <a:pos x="936" y="125"/>
                </a:cxn>
                <a:cxn ang="0">
                  <a:pos x="1096" y="253"/>
                </a:cxn>
                <a:cxn ang="0">
                  <a:pos x="1096" y="349"/>
                </a:cxn>
                <a:cxn ang="0">
                  <a:pos x="1192" y="301"/>
                </a:cxn>
                <a:cxn ang="0">
                  <a:pos x="1360" y="437"/>
                </a:cxn>
                <a:cxn ang="0">
                  <a:pos x="1456" y="485"/>
                </a:cxn>
                <a:cxn ang="0">
                  <a:pos x="1552" y="533"/>
                </a:cxn>
                <a:cxn ang="0">
                  <a:pos x="1600" y="629"/>
                </a:cxn>
                <a:cxn ang="0">
                  <a:pos x="1552" y="773"/>
                </a:cxn>
                <a:cxn ang="0">
                  <a:pos x="1360" y="1013"/>
                </a:cxn>
                <a:cxn ang="0">
                  <a:pos x="1312" y="1013"/>
                </a:cxn>
                <a:cxn ang="0">
                  <a:pos x="1312" y="1061"/>
                </a:cxn>
                <a:cxn ang="0">
                  <a:pos x="1312" y="1109"/>
                </a:cxn>
                <a:cxn ang="0">
                  <a:pos x="1216" y="1301"/>
                </a:cxn>
                <a:cxn ang="0">
                  <a:pos x="976" y="1541"/>
                </a:cxn>
                <a:cxn ang="0">
                  <a:pos x="784" y="1541"/>
                </a:cxn>
                <a:cxn ang="0">
                  <a:pos x="688" y="1493"/>
                </a:cxn>
                <a:cxn ang="0">
                  <a:pos x="544" y="1397"/>
                </a:cxn>
                <a:cxn ang="0">
                  <a:pos x="544" y="1301"/>
                </a:cxn>
                <a:cxn ang="0">
                  <a:pos x="448" y="1349"/>
                </a:cxn>
                <a:cxn ang="0">
                  <a:pos x="352" y="1301"/>
                </a:cxn>
                <a:cxn ang="0">
                  <a:pos x="160" y="1157"/>
                </a:cxn>
                <a:cxn ang="0">
                  <a:pos x="16" y="1061"/>
                </a:cxn>
                <a:cxn ang="0">
                  <a:pos x="64" y="869"/>
                </a:cxn>
                <a:cxn ang="0">
                  <a:pos x="304" y="533"/>
                </a:cxn>
                <a:cxn ang="0">
                  <a:pos x="304" y="485"/>
                </a:cxn>
                <a:cxn ang="0">
                  <a:pos x="400" y="485"/>
                </a:cxn>
                <a:cxn ang="0">
                  <a:pos x="400" y="437"/>
                </a:cxn>
                <a:cxn ang="0">
                  <a:pos x="400" y="341"/>
                </a:cxn>
              </a:cxnLst>
              <a:rect l="0" t="0" r="r" b="b"/>
              <a:pathLst>
                <a:path w="1600" h="1581">
                  <a:moveTo>
                    <a:pt x="376" y="349"/>
                  </a:moveTo>
                  <a:cubicBezTo>
                    <a:pt x="392" y="336"/>
                    <a:pt x="419" y="306"/>
                    <a:pt x="472" y="253"/>
                  </a:cubicBezTo>
                  <a:cubicBezTo>
                    <a:pt x="525" y="200"/>
                    <a:pt x="637" y="58"/>
                    <a:pt x="696" y="29"/>
                  </a:cubicBezTo>
                  <a:cubicBezTo>
                    <a:pt x="755" y="0"/>
                    <a:pt x="784" y="61"/>
                    <a:pt x="824" y="77"/>
                  </a:cubicBezTo>
                  <a:cubicBezTo>
                    <a:pt x="864" y="93"/>
                    <a:pt x="891" y="96"/>
                    <a:pt x="936" y="125"/>
                  </a:cubicBezTo>
                  <a:cubicBezTo>
                    <a:pt x="981" y="154"/>
                    <a:pt x="1069" y="216"/>
                    <a:pt x="1096" y="253"/>
                  </a:cubicBezTo>
                  <a:cubicBezTo>
                    <a:pt x="1123" y="290"/>
                    <a:pt x="1080" y="341"/>
                    <a:pt x="1096" y="349"/>
                  </a:cubicBezTo>
                  <a:cubicBezTo>
                    <a:pt x="1112" y="357"/>
                    <a:pt x="1148" y="286"/>
                    <a:pt x="1192" y="301"/>
                  </a:cubicBezTo>
                  <a:cubicBezTo>
                    <a:pt x="1236" y="316"/>
                    <a:pt x="1316" y="406"/>
                    <a:pt x="1360" y="437"/>
                  </a:cubicBezTo>
                  <a:cubicBezTo>
                    <a:pt x="1404" y="468"/>
                    <a:pt x="1424" y="469"/>
                    <a:pt x="1456" y="485"/>
                  </a:cubicBezTo>
                  <a:cubicBezTo>
                    <a:pt x="1488" y="501"/>
                    <a:pt x="1528" y="509"/>
                    <a:pt x="1552" y="533"/>
                  </a:cubicBezTo>
                  <a:cubicBezTo>
                    <a:pt x="1576" y="557"/>
                    <a:pt x="1600" y="589"/>
                    <a:pt x="1600" y="629"/>
                  </a:cubicBezTo>
                  <a:cubicBezTo>
                    <a:pt x="1600" y="669"/>
                    <a:pt x="1592" y="709"/>
                    <a:pt x="1552" y="773"/>
                  </a:cubicBezTo>
                  <a:cubicBezTo>
                    <a:pt x="1512" y="837"/>
                    <a:pt x="1400" y="973"/>
                    <a:pt x="1360" y="1013"/>
                  </a:cubicBezTo>
                  <a:cubicBezTo>
                    <a:pt x="1320" y="1053"/>
                    <a:pt x="1320" y="1005"/>
                    <a:pt x="1312" y="1013"/>
                  </a:cubicBezTo>
                  <a:cubicBezTo>
                    <a:pt x="1304" y="1021"/>
                    <a:pt x="1312" y="1045"/>
                    <a:pt x="1312" y="1061"/>
                  </a:cubicBezTo>
                  <a:cubicBezTo>
                    <a:pt x="1312" y="1077"/>
                    <a:pt x="1328" y="1069"/>
                    <a:pt x="1312" y="1109"/>
                  </a:cubicBezTo>
                  <a:cubicBezTo>
                    <a:pt x="1296" y="1149"/>
                    <a:pt x="1272" y="1229"/>
                    <a:pt x="1216" y="1301"/>
                  </a:cubicBezTo>
                  <a:cubicBezTo>
                    <a:pt x="1160" y="1373"/>
                    <a:pt x="1048" y="1501"/>
                    <a:pt x="976" y="1541"/>
                  </a:cubicBezTo>
                  <a:cubicBezTo>
                    <a:pt x="904" y="1581"/>
                    <a:pt x="832" y="1549"/>
                    <a:pt x="784" y="1541"/>
                  </a:cubicBezTo>
                  <a:cubicBezTo>
                    <a:pt x="736" y="1533"/>
                    <a:pt x="728" y="1517"/>
                    <a:pt x="688" y="1493"/>
                  </a:cubicBezTo>
                  <a:cubicBezTo>
                    <a:pt x="648" y="1469"/>
                    <a:pt x="568" y="1429"/>
                    <a:pt x="544" y="1397"/>
                  </a:cubicBezTo>
                  <a:cubicBezTo>
                    <a:pt x="520" y="1365"/>
                    <a:pt x="560" y="1309"/>
                    <a:pt x="544" y="1301"/>
                  </a:cubicBezTo>
                  <a:cubicBezTo>
                    <a:pt x="528" y="1293"/>
                    <a:pt x="480" y="1349"/>
                    <a:pt x="448" y="1349"/>
                  </a:cubicBezTo>
                  <a:cubicBezTo>
                    <a:pt x="416" y="1349"/>
                    <a:pt x="400" y="1333"/>
                    <a:pt x="352" y="1301"/>
                  </a:cubicBezTo>
                  <a:cubicBezTo>
                    <a:pt x="304" y="1269"/>
                    <a:pt x="216" y="1197"/>
                    <a:pt x="160" y="1157"/>
                  </a:cubicBezTo>
                  <a:cubicBezTo>
                    <a:pt x="104" y="1117"/>
                    <a:pt x="32" y="1109"/>
                    <a:pt x="16" y="1061"/>
                  </a:cubicBezTo>
                  <a:cubicBezTo>
                    <a:pt x="0" y="1013"/>
                    <a:pt x="16" y="957"/>
                    <a:pt x="64" y="869"/>
                  </a:cubicBezTo>
                  <a:cubicBezTo>
                    <a:pt x="112" y="781"/>
                    <a:pt x="264" y="597"/>
                    <a:pt x="304" y="533"/>
                  </a:cubicBezTo>
                  <a:cubicBezTo>
                    <a:pt x="344" y="469"/>
                    <a:pt x="288" y="493"/>
                    <a:pt x="304" y="485"/>
                  </a:cubicBezTo>
                  <a:cubicBezTo>
                    <a:pt x="320" y="477"/>
                    <a:pt x="384" y="493"/>
                    <a:pt x="400" y="485"/>
                  </a:cubicBezTo>
                  <a:cubicBezTo>
                    <a:pt x="416" y="477"/>
                    <a:pt x="400" y="461"/>
                    <a:pt x="400" y="437"/>
                  </a:cubicBezTo>
                  <a:cubicBezTo>
                    <a:pt x="400" y="413"/>
                    <a:pt x="400" y="377"/>
                    <a:pt x="400" y="341"/>
                  </a:cubicBezTo>
                </a:path>
              </a:pathLst>
            </a:custGeom>
            <a:blipFill dpi="0" rotWithShape="1">
              <a:blip r:embed="rId6"/>
              <a:srcRect/>
              <a:tile tx="0" ty="0" sx="100000" sy="100000" flip="none" algn="tl"/>
            </a:blipFill>
            <a:ln w="28575" cap="flat" cmpd="sng">
              <a:solidFill>
                <a:schemeClr val="tx2"/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558" name="Freeform 8"/>
            <p:cNvSpPr>
              <a:spLocks/>
            </p:cNvSpPr>
            <p:nvPr/>
          </p:nvSpPr>
          <p:spPr bwMode="auto">
            <a:xfrm>
              <a:off x="3840" y="2160"/>
              <a:ext cx="1048" cy="72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2" y="40"/>
                </a:cxn>
                <a:cxn ang="0">
                  <a:pos x="360" y="184"/>
                </a:cxn>
                <a:cxn ang="0">
                  <a:pos x="648" y="343"/>
                </a:cxn>
                <a:cxn ang="0">
                  <a:pos x="968" y="536"/>
                </a:cxn>
                <a:cxn ang="0">
                  <a:pos x="1000" y="632"/>
                </a:cxn>
                <a:cxn ang="0">
                  <a:pos x="1048" y="728"/>
                </a:cxn>
              </a:cxnLst>
              <a:rect l="0" t="0" r="r" b="b"/>
              <a:pathLst>
                <a:path w="1048" h="728">
                  <a:moveTo>
                    <a:pt x="0" y="0"/>
                  </a:moveTo>
                  <a:cubicBezTo>
                    <a:pt x="25" y="7"/>
                    <a:pt x="92" y="9"/>
                    <a:pt x="152" y="40"/>
                  </a:cubicBezTo>
                  <a:cubicBezTo>
                    <a:pt x="212" y="71"/>
                    <a:pt x="277" y="133"/>
                    <a:pt x="360" y="184"/>
                  </a:cubicBezTo>
                  <a:cubicBezTo>
                    <a:pt x="443" y="235"/>
                    <a:pt x="547" y="284"/>
                    <a:pt x="648" y="343"/>
                  </a:cubicBezTo>
                  <a:cubicBezTo>
                    <a:pt x="749" y="402"/>
                    <a:pt x="909" y="488"/>
                    <a:pt x="968" y="536"/>
                  </a:cubicBezTo>
                  <a:cubicBezTo>
                    <a:pt x="1027" y="584"/>
                    <a:pt x="987" y="600"/>
                    <a:pt x="1000" y="632"/>
                  </a:cubicBezTo>
                  <a:cubicBezTo>
                    <a:pt x="1013" y="664"/>
                    <a:pt x="1038" y="708"/>
                    <a:pt x="1048" y="728"/>
                  </a:cubicBezTo>
                </a:path>
              </a:pathLst>
            </a:custGeom>
            <a:noFill/>
            <a:ln w="28575" cap="flat" cmpd="sng">
              <a:solidFill>
                <a:schemeClr val="tx2"/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559" name="Freeform 9"/>
            <p:cNvSpPr>
              <a:spLocks/>
            </p:cNvSpPr>
            <p:nvPr/>
          </p:nvSpPr>
          <p:spPr bwMode="auto">
            <a:xfrm>
              <a:off x="3925" y="1992"/>
              <a:ext cx="675" cy="1168"/>
            </a:xfrm>
            <a:custGeom>
              <a:avLst/>
              <a:gdLst/>
              <a:ahLst/>
              <a:cxnLst>
                <a:cxn ang="0">
                  <a:pos x="3" y="1168"/>
                </a:cxn>
                <a:cxn ang="0">
                  <a:pos x="35" y="1040"/>
                </a:cxn>
                <a:cxn ang="0">
                  <a:pos x="211" y="880"/>
                </a:cxn>
                <a:cxn ang="0">
                  <a:pos x="435" y="640"/>
                </a:cxn>
                <a:cxn ang="0">
                  <a:pos x="579" y="336"/>
                </a:cxn>
                <a:cxn ang="0">
                  <a:pos x="675" y="0"/>
                </a:cxn>
              </a:cxnLst>
              <a:rect l="0" t="0" r="r" b="b"/>
              <a:pathLst>
                <a:path w="675" h="1168">
                  <a:moveTo>
                    <a:pt x="3" y="1168"/>
                  </a:moveTo>
                  <a:cubicBezTo>
                    <a:pt x="8" y="1147"/>
                    <a:pt x="0" y="1088"/>
                    <a:pt x="35" y="1040"/>
                  </a:cubicBezTo>
                  <a:cubicBezTo>
                    <a:pt x="70" y="992"/>
                    <a:pt x="144" y="947"/>
                    <a:pt x="211" y="880"/>
                  </a:cubicBezTo>
                  <a:cubicBezTo>
                    <a:pt x="278" y="813"/>
                    <a:pt x="374" y="731"/>
                    <a:pt x="435" y="640"/>
                  </a:cubicBezTo>
                  <a:cubicBezTo>
                    <a:pt x="496" y="549"/>
                    <a:pt x="539" y="443"/>
                    <a:pt x="579" y="336"/>
                  </a:cubicBezTo>
                  <a:cubicBezTo>
                    <a:pt x="619" y="229"/>
                    <a:pt x="655" y="70"/>
                    <a:pt x="675" y="0"/>
                  </a:cubicBezTo>
                </a:path>
              </a:pathLst>
            </a:custGeom>
            <a:noFill/>
            <a:ln w="28575" cap="flat" cmpd="sng">
              <a:solidFill>
                <a:schemeClr val="tx2"/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  <p:txBody>
            <a:bodyPr/>
            <a:lstStyle/>
            <a:p>
              <a:endParaRPr lang="ru-RU" dirty="0"/>
            </a:p>
          </p:txBody>
        </p:sp>
      </p:grpSp>
      <p:grpSp>
        <p:nvGrpSpPr>
          <p:cNvPr id="560" name="Group 2"/>
          <p:cNvGrpSpPr>
            <a:grpSpLocks/>
          </p:cNvGrpSpPr>
          <p:nvPr/>
        </p:nvGrpSpPr>
        <p:grpSpPr bwMode="auto">
          <a:xfrm>
            <a:off x="428596" y="785794"/>
            <a:ext cx="1214446" cy="285752"/>
            <a:chOff x="3488" y="1675"/>
            <a:chExt cx="1656" cy="1757"/>
          </a:xfrm>
        </p:grpSpPr>
        <p:sp>
          <p:nvSpPr>
            <p:cNvPr id="561" name="Freeform 3" descr="Коричневый мрамор"/>
            <p:cNvSpPr>
              <a:spLocks/>
            </p:cNvSpPr>
            <p:nvPr/>
          </p:nvSpPr>
          <p:spPr bwMode="auto">
            <a:xfrm>
              <a:off x="4370" y="2696"/>
              <a:ext cx="531" cy="732"/>
            </a:xfrm>
            <a:custGeom>
              <a:avLst/>
              <a:gdLst/>
              <a:ahLst/>
              <a:cxnLst>
                <a:cxn ang="0">
                  <a:pos x="454" y="0"/>
                </a:cxn>
                <a:cxn ang="0">
                  <a:pos x="470" y="96"/>
                </a:cxn>
                <a:cxn ang="0">
                  <a:pos x="486" y="160"/>
                </a:cxn>
                <a:cxn ang="0">
                  <a:pos x="518" y="192"/>
                </a:cxn>
                <a:cxn ang="0">
                  <a:pos x="406" y="416"/>
                </a:cxn>
                <a:cxn ang="0">
                  <a:pos x="286" y="568"/>
                </a:cxn>
                <a:cxn ang="0">
                  <a:pos x="38" y="720"/>
                </a:cxn>
                <a:cxn ang="0">
                  <a:pos x="54" y="640"/>
                </a:cxn>
                <a:cxn ang="0">
                  <a:pos x="54" y="576"/>
                </a:cxn>
                <a:cxn ang="0">
                  <a:pos x="142" y="424"/>
                </a:cxn>
              </a:cxnLst>
              <a:rect l="0" t="0" r="r" b="b"/>
              <a:pathLst>
                <a:path w="531" h="732">
                  <a:moveTo>
                    <a:pt x="454" y="0"/>
                  </a:moveTo>
                  <a:cubicBezTo>
                    <a:pt x="457" y="16"/>
                    <a:pt x="465" y="69"/>
                    <a:pt x="470" y="96"/>
                  </a:cubicBezTo>
                  <a:cubicBezTo>
                    <a:pt x="475" y="123"/>
                    <a:pt x="478" y="144"/>
                    <a:pt x="486" y="160"/>
                  </a:cubicBezTo>
                  <a:cubicBezTo>
                    <a:pt x="494" y="176"/>
                    <a:pt x="531" y="149"/>
                    <a:pt x="518" y="192"/>
                  </a:cubicBezTo>
                  <a:cubicBezTo>
                    <a:pt x="505" y="235"/>
                    <a:pt x="445" y="353"/>
                    <a:pt x="406" y="416"/>
                  </a:cubicBezTo>
                  <a:cubicBezTo>
                    <a:pt x="367" y="479"/>
                    <a:pt x="347" y="517"/>
                    <a:pt x="286" y="568"/>
                  </a:cubicBezTo>
                  <a:cubicBezTo>
                    <a:pt x="225" y="619"/>
                    <a:pt x="76" y="708"/>
                    <a:pt x="38" y="720"/>
                  </a:cubicBezTo>
                  <a:cubicBezTo>
                    <a:pt x="0" y="732"/>
                    <a:pt x="51" y="664"/>
                    <a:pt x="54" y="640"/>
                  </a:cubicBezTo>
                  <a:cubicBezTo>
                    <a:pt x="57" y="616"/>
                    <a:pt x="39" y="612"/>
                    <a:pt x="54" y="576"/>
                  </a:cubicBezTo>
                  <a:cubicBezTo>
                    <a:pt x="69" y="540"/>
                    <a:pt x="124" y="456"/>
                    <a:pt x="142" y="424"/>
                  </a:cubicBezTo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12700" cap="flat" cmpd="sng">
              <a:solidFill>
                <a:schemeClr val="tx2"/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562" name="Freeform 4" descr="Коричневый мрамор"/>
            <p:cNvSpPr>
              <a:spLocks/>
            </p:cNvSpPr>
            <p:nvPr/>
          </p:nvSpPr>
          <p:spPr bwMode="auto">
            <a:xfrm>
              <a:off x="4800" y="2304"/>
              <a:ext cx="344" cy="576"/>
            </a:xfrm>
            <a:custGeom>
              <a:avLst/>
              <a:gdLst/>
              <a:ahLst/>
              <a:cxnLst>
                <a:cxn ang="0">
                  <a:pos x="288" y="0"/>
                </a:cxn>
                <a:cxn ang="0">
                  <a:pos x="336" y="144"/>
                </a:cxn>
                <a:cxn ang="0">
                  <a:pos x="336" y="240"/>
                </a:cxn>
                <a:cxn ang="0">
                  <a:pos x="288" y="288"/>
                </a:cxn>
                <a:cxn ang="0">
                  <a:pos x="192" y="432"/>
                </a:cxn>
                <a:cxn ang="0">
                  <a:pos x="144" y="528"/>
                </a:cxn>
                <a:cxn ang="0">
                  <a:pos x="96" y="576"/>
                </a:cxn>
                <a:cxn ang="0">
                  <a:pos x="48" y="528"/>
                </a:cxn>
                <a:cxn ang="0">
                  <a:pos x="48" y="432"/>
                </a:cxn>
                <a:cxn ang="0">
                  <a:pos x="0" y="384"/>
                </a:cxn>
              </a:cxnLst>
              <a:rect l="0" t="0" r="r" b="b"/>
              <a:pathLst>
                <a:path w="344" h="576">
                  <a:moveTo>
                    <a:pt x="288" y="0"/>
                  </a:moveTo>
                  <a:cubicBezTo>
                    <a:pt x="308" y="52"/>
                    <a:pt x="328" y="104"/>
                    <a:pt x="336" y="144"/>
                  </a:cubicBezTo>
                  <a:cubicBezTo>
                    <a:pt x="344" y="184"/>
                    <a:pt x="344" y="216"/>
                    <a:pt x="336" y="240"/>
                  </a:cubicBezTo>
                  <a:cubicBezTo>
                    <a:pt x="328" y="264"/>
                    <a:pt x="312" y="256"/>
                    <a:pt x="288" y="288"/>
                  </a:cubicBezTo>
                  <a:cubicBezTo>
                    <a:pt x="264" y="320"/>
                    <a:pt x="216" y="392"/>
                    <a:pt x="192" y="432"/>
                  </a:cubicBezTo>
                  <a:cubicBezTo>
                    <a:pt x="168" y="472"/>
                    <a:pt x="160" y="504"/>
                    <a:pt x="144" y="528"/>
                  </a:cubicBezTo>
                  <a:cubicBezTo>
                    <a:pt x="128" y="552"/>
                    <a:pt x="112" y="576"/>
                    <a:pt x="96" y="576"/>
                  </a:cubicBezTo>
                  <a:cubicBezTo>
                    <a:pt x="80" y="576"/>
                    <a:pt x="56" y="552"/>
                    <a:pt x="48" y="528"/>
                  </a:cubicBezTo>
                  <a:cubicBezTo>
                    <a:pt x="40" y="504"/>
                    <a:pt x="56" y="456"/>
                    <a:pt x="48" y="432"/>
                  </a:cubicBezTo>
                  <a:cubicBezTo>
                    <a:pt x="40" y="408"/>
                    <a:pt x="8" y="392"/>
                    <a:pt x="0" y="384"/>
                  </a:cubicBezTo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12700" cap="flat" cmpd="sng">
              <a:solidFill>
                <a:schemeClr val="tx2"/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563" name="Freeform 5" descr="Коричневый мрамор"/>
            <p:cNvSpPr>
              <a:spLocks/>
            </p:cNvSpPr>
            <p:nvPr/>
          </p:nvSpPr>
          <p:spPr bwMode="auto">
            <a:xfrm>
              <a:off x="3936" y="2952"/>
              <a:ext cx="493" cy="480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8" y="216"/>
                </a:cxn>
                <a:cxn ang="0">
                  <a:pos x="56" y="264"/>
                </a:cxn>
                <a:cxn ang="0">
                  <a:pos x="200" y="360"/>
                </a:cxn>
                <a:cxn ang="0">
                  <a:pos x="360" y="456"/>
                </a:cxn>
                <a:cxn ang="0">
                  <a:pos x="472" y="472"/>
                </a:cxn>
                <a:cxn ang="0">
                  <a:pos x="488" y="408"/>
                </a:cxn>
                <a:cxn ang="0">
                  <a:pos x="488" y="312"/>
                </a:cxn>
              </a:cxnLst>
              <a:rect l="0" t="0" r="r" b="b"/>
              <a:pathLst>
                <a:path w="493" h="480">
                  <a:moveTo>
                    <a:pt x="8" y="0"/>
                  </a:moveTo>
                  <a:cubicBezTo>
                    <a:pt x="11" y="36"/>
                    <a:pt x="0" y="172"/>
                    <a:pt x="8" y="216"/>
                  </a:cubicBezTo>
                  <a:cubicBezTo>
                    <a:pt x="16" y="260"/>
                    <a:pt x="24" y="240"/>
                    <a:pt x="56" y="264"/>
                  </a:cubicBezTo>
                  <a:cubicBezTo>
                    <a:pt x="88" y="288"/>
                    <a:pt x="149" y="328"/>
                    <a:pt x="200" y="360"/>
                  </a:cubicBezTo>
                  <a:cubicBezTo>
                    <a:pt x="251" y="392"/>
                    <a:pt x="315" y="437"/>
                    <a:pt x="360" y="456"/>
                  </a:cubicBezTo>
                  <a:cubicBezTo>
                    <a:pt x="405" y="475"/>
                    <a:pt x="451" y="480"/>
                    <a:pt x="472" y="472"/>
                  </a:cubicBezTo>
                  <a:cubicBezTo>
                    <a:pt x="493" y="464"/>
                    <a:pt x="485" y="435"/>
                    <a:pt x="488" y="408"/>
                  </a:cubicBezTo>
                  <a:cubicBezTo>
                    <a:pt x="491" y="381"/>
                    <a:pt x="488" y="332"/>
                    <a:pt x="488" y="312"/>
                  </a:cubicBezTo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12700" cap="flat" cmpd="sng">
              <a:solidFill>
                <a:schemeClr val="tx2"/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564" name="Freeform 6" descr="Коричневый мрамор"/>
            <p:cNvSpPr>
              <a:spLocks/>
            </p:cNvSpPr>
            <p:nvPr/>
          </p:nvSpPr>
          <p:spPr bwMode="auto">
            <a:xfrm>
              <a:off x="3496" y="2736"/>
              <a:ext cx="488" cy="432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8" y="144"/>
                </a:cxn>
                <a:cxn ang="0">
                  <a:pos x="56" y="192"/>
                </a:cxn>
                <a:cxn ang="0">
                  <a:pos x="200" y="288"/>
                </a:cxn>
                <a:cxn ang="0">
                  <a:pos x="344" y="384"/>
                </a:cxn>
                <a:cxn ang="0">
                  <a:pos x="440" y="432"/>
                </a:cxn>
                <a:cxn ang="0">
                  <a:pos x="440" y="384"/>
                </a:cxn>
                <a:cxn ang="0">
                  <a:pos x="488" y="240"/>
                </a:cxn>
              </a:cxnLst>
              <a:rect l="0" t="0" r="r" b="b"/>
              <a:pathLst>
                <a:path w="488" h="432">
                  <a:moveTo>
                    <a:pt x="8" y="0"/>
                  </a:moveTo>
                  <a:cubicBezTo>
                    <a:pt x="4" y="56"/>
                    <a:pt x="0" y="112"/>
                    <a:pt x="8" y="144"/>
                  </a:cubicBezTo>
                  <a:cubicBezTo>
                    <a:pt x="16" y="176"/>
                    <a:pt x="24" y="168"/>
                    <a:pt x="56" y="192"/>
                  </a:cubicBezTo>
                  <a:cubicBezTo>
                    <a:pt x="88" y="216"/>
                    <a:pt x="152" y="256"/>
                    <a:pt x="200" y="288"/>
                  </a:cubicBezTo>
                  <a:cubicBezTo>
                    <a:pt x="248" y="320"/>
                    <a:pt x="304" y="360"/>
                    <a:pt x="344" y="384"/>
                  </a:cubicBezTo>
                  <a:cubicBezTo>
                    <a:pt x="384" y="408"/>
                    <a:pt x="424" y="432"/>
                    <a:pt x="440" y="432"/>
                  </a:cubicBezTo>
                  <a:cubicBezTo>
                    <a:pt x="456" y="432"/>
                    <a:pt x="432" y="416"/>
                    <a:pt x="440" y="384"/>
                  </a:cubicBezTo>
                  <a:cubicBezTo>
                    <a:pt x="448" y="352"/>
                    <a:pt x="468" y="296"/>
                    <a:pt x="488" y="240"/>
                  </a:cubicBezTo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12700" cap="flat" cmpd="sng">
              <a:solidFill>
                <a:schemeClr val="tx2"/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565" name="Freeform 7" descr="Циновка"/>
            <p:cNvSpPr>
              <a:spLocks/>
            </p:cNvSpPr>
            <p:nvPr/>
          </p:nvSpPr>
          <p:spPr bwMode="auto">
            <a:xfrm>
              <a:off x="3488" y="1675"/>
              <a:ext cx="1600" cy="1581"/>
            </a:xfrm>
            <a:custGeom>
              <a:avLst/>
              <a:gdLst/>
              <a:ahLst/>
              <a:cxnLst>
                <a:cxn ang="0">
                  <a:pos x="376" y="349"/>
                </a:cxn>
                <a:cxn ang="0">
                  <a:pos x="472" y="253"/>
                </a:cxn>
                <a:cxn ang="0">
                  <a:pos x="696" y="29"/>
                </a:cxn>
                <a:cxn ang="0">
                  <a:pos x="824" y="77"/>
                </a:cxn>
                <a:cxn ang="0">
                  <a:pos x="936" y="125"/>
                </a:cxn>
                <a:cxn ang="0">
                  <a:pos x="1096" y="253"/>
                </a:cxn>
                <a:cxn ang="0">
                  <a:pos x="1096" y="349"/>
                </a:cxn>
                <a:cxn ang="0">
                  <a:pos x="1192" y="301"/>
                </a:cxn>
                <a:cxn ang="0">
                  <a:pos x="1360" y="437"/>
                </a:cxn>
                <a:cxn ang="0">
                  <a:pos x="1456" y="485"/>
                </a:cxn>
                <a:cxn ang="0">
                  <a:pos x="1552" y="533"/>
                </a:cxn>
                <a:cxn ang="0">
                  <a:pos x="1600" y="629"/>
                </a:cxn>
                <a:cxn ang="0">
                  <a:pos x="1552" y="773"/>
                </a:cxn>
                <a:cxn ang="0">
                  <a:pos x="1360" y="1013"/>
                </a:cxn>
                <a:cxn ang="0">
                  <a:pos x="1312" y="1013"/>
                </a:cxn>
                <a:cxn ang="0">
                  <a:pos x="1312" y="1061"/>
                </a:cxn>
                <a:cxn ang="0">
                  <a:pos x="1312" y="1109"/>
                </a:cxn>
                <a:cxn ang="0">
                  <a:pos x="1216" y="1301"/>
                </a:cxn>
                <a:cxn ang="0">
                  <a:pos x="976" y="1541"/>
                </a:cxn>
                <a:cxn ang="0">
                  <a:pos x="784" y="1541"/>
                </a:cxn>
                <a:cxn ang="0">
                  <a:pos x="688" y="1493"/>
                </a:cxn>
                <a:cxn ang="0">
                  <a:pos x="544" y="1397"/>
                </a:cxn>
                <a:cxn ang="0">
                  <a:pos x="544" y="1301"/>
                </a:cxn>
                <a:cxn ang="0">
                  <a:pos x="448" y="1349"/>
                </a:cxn>
                <a:cxn ang="0">
                  <a:pos x="352" y="1301"/>
                </a:cxn>
                <a:cxn ang="0">
                  <a:pos x="160" y="1157"/>
                </a:cxn>
                <a:cxn ang="0">
                  <a:pos x="16" y="1061"/>
                </a:cxn>
                <a:cxn ang="0">
                  <a:pos x="64" y="869"/>
                </a:cxn>
                <a:cxn ang="0">
                  <a:pos x="304" y="533"/>
                </a:cxn>
                <a:cxn ang="0">
                  <a:pos x="304" y="485"/>
                </a:cxn>
                <a:cxn ang="0">
                  <a:pos x="400" y="485"/>
                </a:cxn>
                <a:cxn ang="0">
                  <a:pos x="400" y="437"/>
                </a:cxn>
                <a:cxn ang="0">
                  <a:pos x="400" y="341"/>
                </a:cxn>
              </a:cxnLst>
              <a:rect l="0" t="0" r="r" b="b"/>
              <a:pathLst>
                <a:path w="1600" h="1581">
                  <a:moveTo>
                    <a:pt x="376" y="349"/>
                  </a:moveTo>
                  <a:cubicBezTo>
                    <a:pt x="392" y="336"/>
                    <a:pt x="419" y="306"/>
                    <a:pt x="472" y="253"/>
                  </a:cubicBezTo>
                  <a:cubicBezTo>
                    <a:pt x="525" y="200"/>
                    <a:pt x="637" y="58"/>
                    <a:pt x="696" y="29"/>
                  </a:cubicBezTo>
                  <a:cubicBezTo>
                    <a:pt x="755" y="0"/>
                    <a:pt x="784" y="61"/>
                    <a:pt x="824" y="77"/>
                  </a:cubicBezTo>
                  <a:cubicBezTo>
                    <a:pt x="864" y="93"/>
                    <a:pt x="891" y="96"/>
                    <a:pt x="936" y="125"/>
                  </a:cubicBezTo>
                  <a:cubicBezTo>
                    <a:pt x="981" y="154"/>
                    <a:pt x="1069" y="216"/>
                    <a:pt x="1096" y="253"/>
                  </a:cubicBezTo>
                  <a:cubicBezTo>
                    <a:pt x="1123" y="290"/>
                    <a:pt x="1080" y="341"/>
                    <a:pt x="1096" y="349"/>
                  </a:cubicBezTo>
                  <a:cubicBezTo>
                    <a:pt x="1112" y="357"/>
                    <a:pt x="1148" y="286"/>
                    <a:pt x="1192" y="301"/>
                  </a:cubicBezTo>
                  <a:cubicBezTo>
                    <a:pt x="1236" y="316"/>
                    <a:pt x="1316" y="406"/>
                    <a:pt x="1360" y="437"/>
                  </a:cubicBezTo>
                  <a:cubicBezTo>
                    <a:pt x="1404" y="468"/>
                    <a:pt x="1424" y="469"/>
                    <a:pt x="1456" y="485"/>
                  </a:cubicBezTo>
                  <a:cubicBezTo>
                    <a:pt x="1488" y="501"/>
                    <a:pt x="1528" y="509"/>
                    <a:pt x="1552" y="533"/>
                  </a:cubicBezTo>
                  <a:cubicBezTo>
                    <a:pt x="1576" y="557"/>
                    <a:pt x="1600" y="589"/>
                    <a:pt x="1600" y="629"/>
                  </a:cubicBezTo>
                  <a:cubicBezTo>
                    <a:pt x="1600" y="669"/>
                    <a:pt x="1592" y="709"/>
                    <a:pt x="1552" y="773"/>
                  </a:cubicBezTo>
                  <a:cubicBezTo>
                    <a:pt x="1512" y="837"/>
                    <a:pt x="1400" y="973"/>
                    <a:pt x="1360" y="1013"/>
                  </a:cubicBezTo>
                  <a:cubicBezTo>
                    <a:pt x="1320" y="1053"/>
                    <a:pt x="1320" y="1005"/>
                    <a:pt x="1312" y="1013"/>
                  </a:cubicBezTo>
                  <a:cubicBezTo>
                    <a:pt x="1304" y="1021"/>
                    <a:pt x="1312" y="1045"/>
                    <a:pt x="1312" y="1061"/>
                  </a:cubicBezTo>
                  <a:cubicBezTo>
                    <a:pt x="1312" y="1077"/>
                    <a:pt x="1328" y="1069"/>
                    <a:pt x="1312" y="1109"/>
                  </a:cubicBezTo>
                  <a:cubicBezTo>
                    <a:pt x="1296" y="1149"/>
                    <a:pt x="1272" y="1229"/>
                    <a:pt x="1216" y="1301"/>
                  </a:cubicBezTo>
                  <a:cubicBezTo>
                    <a:pt x="1160" y="1373"/>
                    <a:pt x="1048" y="1501"/>
                    <a:pt x="976" y="1541"/>
                  </a:cubicBezTo>
                  <a:cubicBezTo>
                    <a:pt x="904" y="1581"/>
                    <a:pt x="832" y="1549"/>
                    <a:pt x="784" y="1541"/>
                  </a:cubicBezTo>
                  <a:cubicBezTo>
                    <a:pt x="736" y="1533"/>
                    <a:pt x="728" y="1517"/>
                    <a:pt x="688" y="1493"/>
                  </a:cubicBezTo>
                  <a:cubicBezTo>
                    <a:pt x="648" y="1469"/>
                    <a:pt x="568" y="1429"/>
                    <a:pt x="544" y="1397"/>
                  </a:cubicBezTo>
                  <a:cubicBezTo>
                    <a:pt x="520" y="1365"/>
                    <a:pt x="560" y="1309"/>
                    <a:pt x="544" y="1301"/>
                  </a:cubicBezTo>
                  <a:cubicBezTo>
                    <a:pt x="528" y="1293"/>
                    <a:pt x="480" y="1349"/>
                    <a:pt x="448" y="1349"/>
                  </a:cubicBezTo>
                  <a:cubicBezTo>
                    <a:pt x="416" y="1349"/>
                    <a:pt x="400" y="1333"/>
                    <a:pt x="352" y="1301"/>
                  </a:cubicBezTo>
                  <a:cubicBezTo>
                    <a:pt x="304" y="1269"/>
                    <a:pt x="216" y="1197"/>
                    <a:pt x="160" y="1157"/>
                  </a:cubicBezTo>
                  <a:cubicBezTo>
                    <a:pt x="104" y="1117"/>
                    <a:pt x="32" y="1109"/>
                    <a:pt x="16" y="1061"/>
                  </a:cubicBezTo>
                  <a:cubicBezTo>
                    <a:pt x="0" y="1013"/>
                    <a:pt x="16" y="957"/>
                    <a:pt x="64" y="869"/>
                  </a:cubicBezTo>
                  <a:cubicBezTo>
                    <a:pt x="112" y="781"/>
                    <a:pt x="264" y="597"/>
                    <a:pt x="304" y="533"/>
                  </a:cubicBezTo>
                  <a:cubicBezTo>
                    <a:pt x="344" y="469"/>
                    <a:pt x="288" y="493"/>
                    <a:pt x="304" y="485"/>
                  </a:cubicBezTo>
                  <a:cubicBezTo>
                    <a:pt x="320" y="477"/>
                    <a:pt x="384" y="493"/>
                    <a:pt x="400" y="485"/>
                  </a:cubicBezTo>
                  <a:cubicBezTo>
                    <a:pt x="416" y="477"/>
                    <a:pt x="400" y="461"/>
                    <a:pt x="400" y="437"/>
                  </a:cubicBezTo>
                  <a:cubicBezTo>
                    <a:pt x="400" y="413"/>
                    <a:pt x="400" y="377"/>
                    <a:pt x="400" y="341"/>
                  </a:cubicBezTo>
                </a:path>
              </a:pathLst>
            </a:custGeom>
            <a:blipFill dpi="0" rotWithShape="1">
              <a:blip r:embed="rId6"/>
              <a:srcRect/>
              <a:tile tx="0" ty="0" sx="100000" sy="100000" flip="none" algn="tl"/>
            </a:blipFill>
            <a:ln w="28575" cap="flat" cmpd="sng">
              <a:solidFill>
                <a:schemeClr val="tx2"/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566" name="Freeform 8"/>
            <p:cNvSpPr>
              <a:spLocks/>
            </p:cNvSpPr>
            <p:nvPr/>
          </p:nvSpPr>
          <p:spPr bwMode="auto">
            <a:xfrm>
              <a:off x="3840" y="2160"/>
              <a:ext cx="1048" cy="72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2" y="40"/>
                </a:cxn>
                <a:cxn ang="0">
                  <a:pos x="360" y="184"/>
                </a:cxn>
                <a:cxn ang="0">
                  <a:pos x="648" y="343"/>
                </a:cxn>
                <a:cxn ang="0">
                  <a:pos x="968" y="536"/>
                </a:cxn>
                <a:cxn ang="0">
                  <a:pos x="1000" y="632"/>
                </a:cxn>
                <a:cxn ang="0">
                  <a:pos x="1048" y="728"/>
                </a:cxn>
              </a:cxnLst>
              <a:rect l="0" t="0" r="r" b="b"/>
              <a:pathLst>
                <a:path w="1048" h="728">
                  <a:moveTo>
                    <a:pt x="0" y="0"/>
                  </a:moveTo>
                  <a:cubicBezTo>
                    <a:pt x="25" y="7"/>
                    <a:pt x="92" y="9"/>
                    <a:pt x="152" y="40"/>
                  </a:cubicBezTo>
                  <a:cubicBezTo>
                    <a:pt x="212" y="71"/>
                    <a:pt x="277" y="133"/>
                    <a:pt x="360" y="184"/>
                  </a:cubicBezTo>
                  <a:cubicBezTo>
                    <a:pt x="443" y="235"/>
                    <a:pt x="547" y="284"/>
                    <a:pt x="648" y="343"/>
                  </a:cubicBezTo>
                  <a:cubicBezTo>
                    <a:pt x="749" y="402"/>
                    <a:pt x="909" y="488"/>
                    <a:pt x="968" y="536"/>
                  </a:cubicBezTo>
                  <a:cubicBezTo>
                    <a:pt x="1027" y="584"/>
                    <a:pt x="987" y="600"/>
                    <a:pt x="1000" y="632"/>
                  </a:cubicBezTo>
                  <a:cubicBezTo>
                    <a:pt x="1013" y="664"/>
                    <a:pt x="1038" y="708"/>
                    <a:pt x="1048" y="728"/>
                  </a:cubicBezTo>
                </a:path>
              </a:pathLst>
            </a:custGeom>
            <a:noFill/>
            <a:ln w="28575" cap="flat" cmpd="sng">
              <a:solidFill>
                <a:schemeClr val="tx2"/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567" name="Freeform 9"/>
            <p:cNvSpPr>
              <a:spLocks/>
            </p:cNvSpPr>
            <p:nvPr/>
          </p:nvSpPr>
          <p:spPr bwMode="auto">
            <a:xfrm>
              <a:off x="3925" y="1992"/>
              <a:ext cx="675" cy="1168"/>
            </a:xfrm>
            <a:custGeom>
              <a:avLst/>
              <a:gdLst/>
              <a:ahLst/>
              <a:cxnLst>
                <a:cxn ang="0">
                  <a:pos x="3" y="1168"/>
                </a:cxn>
                <a:cxn ang="0">
                  <a:pos x="35" y="1040"/>
                </a:cxn>
                <a:cxn ang="0">
                  <a:pos x="211" y="880"/>
                </a:cxn>
                <a:cxn ang="0">
                  <a:pos x="435" y="640"/>
                </a:cxn>
                <a:cxn ang="0">
                  <a:pos x="579" y="336"/>
                </a:cxn>
                <a:cxn ang="0">
                  <a:pos x="675" y="0"/>
                </a:cxn>
              </a:cxnLst>
              <a:rect l="0" t="0" r="r" b="b"/>
              <a:pathLst>
                <a:path w="675" h="1168">
                  <a:moveTo>
                    <a:pt x="3" y="1168"/>
                  </a:moveTo>
                  <a:cubicBezTo>
                    <a:pt x="8" y="1147"/>
                    <a:pt x="0" y="1088"/>
                    <a:pt x="35" y="1040"/>
                  </a:cubicBezTo>
                  <a:cubicBezTo>
                    <a:pt x="70" y="992"/>
                    <a:pt x="144" y="947"/>
                    <a:pt x="211" y="880"/>
                  </a:cubicBezTo>
                  <a:cubicBezTo>
                    <a:pt x="278" y="813"/>
                    <a:pt x="374" y="731"/>
                    <a:pt x="435" y="640"/>
                  </a:cubicBezTo>
                  <a:cubicBezTo>
                    <a:pt x="496" y="549"/>
                    <a:pt x="539" y="443"/>
                    <a:pt x="579" y="336"/>
                  </a:cubicBezTo>
                  <a:cubicBezTo>
                    <a:pt x="619" y="229"/>
                    <a:pt x="655" y="70"/>
                    <a:pt x="675" y="0"/>
                  </a:cubicBezTo>
                </a:path>
              </a:pathLst>
            </a:custGeom>
            <a:noFill/>
            <a:ln w="28575" cap="flat" cmpd="sng">
              <a:solidFill>
                <a:schemeClr val="tx2"/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  <p:txBody>
            <a:bodyPr/>
            <a:lstStyle/>
            <a:p>
              <a:endParaRPr lang="ru-RU" dirty="0"/>
            </a:p>
          </p:txBody>
        </p:sp>
      </p:grpSp>
      <p:grpSp>
        <p:nvGrpSpPr>
          <p:cNvPr id="568" name="Group 2"/>
          <p:cNvGrpSpPr>
            <a:grpSpLocks/>
          </p:cNvGrpSpPr>
          <p:nvPr/>
        </p:nvGrpSpPr>
        <p:grpSpPr bwMode="auto">
          <a:xfrm>
            <a:off x="285720" y="1285860"/>
            <a:ext cx="1214446" cy="285752"/>
            <a:chOff x="3488" y="1675"/>
            <a:chExt cx="1656" cy="1757"/>
          </a:xfrm>
        </p:grpSpPr>
        <p:sp>
          <p:nvSpPr>
            <p:cNvPr id="569" name="Freeform 3" descr="Коричневый мрамор"/>
            <p:cNvSpPr>
              <a:spLocks/>
            </p:cNvSpPr>
            <p:nvPr/>
          </p:nvSpPr>
          <p:spPr bwMode="auto">
            <a:xfrm>
              <a:off x="4370" y="2696"/>
              <a:ext cx="531" cy="732"/>
            </a:xfrm>
            <a:custGeom>
              <a:avLst/>
              <a:gdLst/>
              <a:ahLst/>
              <a:cxnLst>
                <a:cxn ang="0">
                  <a:pos x="454" y="0"/>
                </a:cxn>
                <a:cxn ang="0">
                  <a:pos x="470" y="96"/>
                </a:cxn>
                <a:cxn ang="0">
                  <a:pos x="486" y="160"/>
                </a:cxn>
                <a:cxn ang="0">
                  <a:pos x="518" y="192"/>
                </a:cxn>
                <a:cxn ang="0">
                  <a:pos x="406" y="416"/>
                </a:cxn>
                <a:cxn ang="0">
                  <a:pos x="286" y="568"/>
                </a:cxn>
                <a:cxn ang="0">
                  <a:pos x="38" y="720"/>
                </a:cxn>
                <a:cxn ang="0">
                  <a:pos x="54" y="640"/>
                </a:cxn>
                <a:cxn ang="0">
                  <a:pos x="54" y="576"/>
                </a:cxn>
                <a:cxn ang="0">
                  <a:pos x="142" y="424"/>
                </a:cxn>
              </a:cxnLst>
              <a:rect l="0" t="0" r="r" b="b"/>
              <a:pathLst>
                <a:path w="531" h="732">
                  <a:moveTo>
                    <a:pt x="454" y="0"/>
                  </a:moveTo>
                  <a:cubicBezTo>
                    <a:pt x="457" y="16"/>
                    <a:pt x="465" y="69"/>
                    <a:pt x="470" y="96"/>
                  </a:cubicBezTo>
                  <a:cubicBezTo>
                    <a:pt x="475" y="123"/>
                    <a:pt x="478" y="144"/>
                    <a:pt x="486" y="160"/>
                  </a:cubicBezTo>
                  <a:cubicBezTo>
                    <a:pt x="494" y="176"/>
                    <a:pt x="531" y="149"/>
                    <a:pt x="518" y="192"/>
                  </a:cubicBezTo>
                  <a:cubicBezTo>
                    <a:pt x="505" y="235"/>
                    <a:pt x="445" y="353"/>
                    <a:pt x="406" y="416"/>
                  </a:cubicBezTo>
                  <a:cubicBezTo>
                    <a:pt x="367" y="479"/>
                    <a:pt x="347" y="517"/>
                    <a:pt x="286" y="568"/>
                  </a:cubicBezTo>
                  <a:cubicBezTo>
                    <a:pt x="225" y="619"/>
                    <a:pt x="76" y="708"/>
                    <a:pt x="38" y="720"/>
                  </a:cubicBezTo>
                  <a:cubicBezTo>
                    <a:pt x="0" y="732"/>
                    <a:pt x="51" y="664"/>
                    <a:pt x="54" y="640"/>
                  </a:cubicBezTo>
                  <a:cubicBezTo>
                    <a:pt x="57" y="616"/>
                    <a:pt x="39" y="612"/>
                    <a:pt x="54" y="576"/>
                  </a:cubicBezTo>
                  <a:cubicBezTo>
                    <a:pt x="69" y="540"/>
                    <a:pt x="124" y="456"/>
                    <a:pt x="142" y="424"/>
                  </a:cubicBezTo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12700" cap="flat" cmpd="sng">
              <a:solidFill>
                <a:schemeClr val="tx2"/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570" name="Freeform 4" descr="Коричневый мрамор"/>
            <p:cNvSpPr>
              <a:spLocks/>
            </p:cNvSpPr>
            <p:nvPr/>
          </p:nvSpPr>
          <p:spPr bwMode="auto">
            <a:xfrm>
              <a:off x="4800" y="2304"/>
              <a:ext cx="344" cy="576"/>
            </a:xfrm>
            <a:custGeom>
              <a:avLst/>
              <a:gdLst/>
              <a:ahLst/>
              <a:cxnLst>
                <a:cxn ang="0">
                  <a:pos x="288" y="0"/>
                </a:cxn>
                <a:cxn ang="0">
                  <a:pos x="336" y="144"/>
                </a:cxn>
                <a:cxn ang="0">
                  <a:pos x="336" y="240"/>
                </a:cxn>
                <a:cxn ang="0">
                  <a:pos x="288" y="288"/>
                </a:cxn>
                <a:cxn ang="0">
                  <a:pos x="192" y="432"/>
                </a:cxn>
                <a:cxn ang="0">
                  <a:pos x="144" y="528"/>
                </a:cxn>
                <a:cxn ang="0">
                  <a:pos x="96" y="576"/>
                </a:cxn>
                <a:cxn ang="0">
                  <a:pos x="48" y="528"/>
                </a:cxn>
                <a:cxn ang="0">
                  <a:pos x="48" y="432"/>
                </a:cxn>
                <a:cxn ang="0">
                  <a:pos x="0" y="384"/>
                </a:cxn>
              </a:cxnLst>
              <a:rect l="0" t="0" r="r" b="b"/>
              <a:pathLst>
                <a:path w="344" h="576">
                  <a:moveTo>
                    <a:pt x="288" y="0"/>
                  </a:moveTo>
                  <a:cubicBezTo>
                    <a:pt x="308" y="52"/>
                    <a:pt x="328" y="104"/>
                    <a:pt x="336" y="144"/>
                  </a:cubicBezTo>
                  <a:cubicBezTo>
                    <a:pt x="344" y="184"/>
                    <a:pt x="344" y="216"/>
                    <a:pt x="336" y="240"/>
                  </a:cubicBezTo>
                  <a:cubicBezTo>
                    <a:pt x="328" y="264"/>
                    <a:pt x="312" y="256"/>
                    <a:pt x="288" y="288"/>
                  </a:cubicBezTo>
                  <a:cubicBezTo>
                    <a:pt x="264" y="320"/>
                    <a:pt x="216" y="392"/>
                    <a:pt x="192" y="432"/>
                  </a:cubicBezTo>
                  <a:cubicBezTo>
                    <a:pt x="168" y="472"/>
                    <a:pt x="160" y="504"/>
                    <a:pt x="144" y="528"/>
                  </a:cubicBezTo>
                  <a:cubicBezTo>
                    <a:pt x="128" y="552"/>
                    <a:pt x="112" y="576"/>
                    <a:pt x="96" y="576"/>
                  </a:cubicBezTo>
                  <a:cubicBezTo>
                    <a:pt x="80" y="576"/>
                    <a:pt x="56" y="552"/>
                    <a:pt x="48" y="528"/>
                  </a:cubicBezTo>
                  <a:cubicBezTo>
                    <a:pt x="40" y="504"/>
                    <a:pt x="56" y="456"/>
                    <a:pt x="48" y="432"/>
                  </a:cubicBezTo>
                  <a:cubicBezTo>
                    <a:pt x="40" y="408"/>
                    <a:pt x="8" y="392"/>
                    <a:pt x="0" y="384"/>
                  </a:cubicBezTo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12700" cap="flat" cmpd="sng">
              <a:solidFill>
                <a:schemeClr val="tx2"/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571" name="Freeform 5" descr="Коричневый мрамор"/>
            <p:cNvSpPr>
              <a:spLocks/>
            </p:cNvSpPr>
            <p:nvPr/>
          </p:nvSpPr>
          <p:spPr bwMode="auto">
            <a:xfrm>
              <a:off x="3936" y="2952"/>
              <a:ext cx="493" cy="480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8" y="216"/>
                </a:cxn>
                <a:cxn ang="0">
                  <a:pos x="56" y="264"/>
                </a:cxn>
                <a:cxn ang="0">
                  <a:pos x="200" y="360"/>
                </a:cxn>
                <a:cxn ang="0">
                  <a:pos x="360" y="456"/>
                </a:cxn>
                <a:cxn ang="0">
                  <a:pos x="472" y="472"/>
                </a:cxn>
                <a:cxn ang="0">
                  <a:pos x="488" y="408"/>
                </a:cxn>
                <a:cxn ang="0">
                  <a:pos x="488" y="312"/>
                </a:cxn>
              </a:cxnLst>
              <a:rect l="0" t="0" r="r" b="b"/>
              <a:pathLst>
                <a:path w="493" h="480">
                  <a:moveTo>
                    <a:pt x="8" y="0"/>
                  </a:moveTo>
                  <a:cubicBezTo>
                    <a:pt x="11" y="36"/>
                    <a:pt x="0" y="172"/>
                    <a:pt x="8" y="216"/>
                  </a:cubicBezTo>
                  <a:cubicBezTo>
                    <a:pt x="16" y="260"/>
                    <a:pt x="24" y="240"/>
                    <a:pt x="56" y="264"/>
                  </a:cubicBezTo>
                  <a:cubicBezTo>
                    <a:pt x="88" y="288"/>
                    <a:pt x="149" y="328"/>
                    <a:pt x="200" y="360"/>
                  </a:cubicBezTo>
                  <a:cubicBezTo>
                    <a:pt x="251" y="392"/>
                    <a:pt x="315" y="437"/>
                    <a:pt x="360" y="456"/>
                  </a:cubicBezTo>
                  <a:cubicBezTo>
                    <a:pt x="405" y="475"/>
                    <a:pt x="451" y="480"/>
                    <a:pt x="472" y="472"/>
                  </a:cubicBezTo>
                  <a:cubicBezTo>
                    <a:pt x="493" y="464"/>
                    <a:pt x="485" y="435"/>
                    <a:pt x="488" y="408"/>
                  </a:cubicBezTo>
                  <a:cubicBezTo>
                    <a:pt x="491" y="381"/>
                    <a:pt x="488" y="332"/>
                    <a:pt x="488" y="312"/>
                  </a:cubicBezTo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12700" cap="flat" cmpd="sng">
              <a:solidFill>
                <a:schemeClr val="tx2"/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572" name="Freeform 6" descr="Коричневый мрамор"/>
            <p:cNvSpPr>
              <a:spLocks/>
            </p:cNvSpPr>
            <p:nvPr/>
          </p:nvSpPr>
          <p:spPr bwMode="auto">
            <a:xfrm>
              <a:off x="3496" y="2736"/>
              <a:ext cx="488" cy="432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8" y="144"/>
                </a:cxn>
                <a:cxn ang="0">
                  <a:pos x="56" y="192"/>
                </a:cxn>
                <a:cxn ang="0">
                  <a:pos x="200" y="288"/>
                </a:cxn>
                <a:cxn ang="0">
                  <a:pos x="344" y="384"/>
                </a:cxn>
                <a:cxn ang="0">
                  <a:pos x="440" y="432"/>
                </a:cxn>
                <a:cxn ang="0">
                  <a:pos x="440" y="384"/>
                </a:cxn>
                <a:cxn ang="0">
                  <a:pos x="488" y="240"/>
                </a:cxn>
              </a:cxnLst>
              <a:rect l="0" t="0" r="r" b="b"/>
              <a:pathLst>
                <a:path w="488" h="432">
                  <a:moveTo>
                    <a:pt x="8" y="0"/>
                  </a:moveTo>
                  <a:cubicBezTo>
                    <a:pt x="4" y="56"/>
                    <a:pt x="0" y="112"/>
                    <a:pt x="8" y="144"/>
                  </a:cubicBezTo>
                  <a:cubicBezTo>
                    <a:pt x="16" y="176"/>
                    <a:pt x="24" y="168"/>
                    <a:pt x="56" y="192"/>
                  </a:cubicBezTo>
                  <a:cubicBezTo>
                    <a:pt x="88" y="216"/>
                    <a:pt x="152" y="256"/>
                    <a:pt x="200" y="288"/>
                  </a:cubicBezTo>
                  <a:cubicBezTo>
                    <a:pt x="248" y="320"/>
                    <a:pt x="304" y="360"/>
                    <a:pt x="344" y="384"/>
                  </a:cubicBezTo>
                  <a:cubicBezTo>
                    <a:pt x="384" y="408"/>
                    <a:pt x="424" y="432"/>
                    <a:pt x="440" y="432"/>
                  </a:cubicBezTo>
                  <a:cubicBezTo>
                    <a:pt x="456" y="432"/>
                    <a:pt x="432" y="416"/>
                    <a:pt x="440" y="384"/>
                  </a:cubicBezTo>
                  <a:cubicBezTo>
                    <a:pt x="448" y="352"/>
                    <a:pt x="468" y="296"/>
                    <a:pt x="488" y="240"/>
                  </a:cubicBezTo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12700" cap="flat" cmpd="sng">
              <a:solidFill>
                <a:schemeClr val="tx2"/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573" name="Freeform 7" descr="Циновка"/>
            <p:cNvSpPr>
              <a:spLocks/>
            </p:cNvSpPr>
            <p:nvPr/>
          </p:nvSpPr>
          <p:spPr bwMode="auto">
            <a:xfrm>
              <a:off x="3488" y="1675"/>
              <a:ext cx="1600" cy="1581"/>
            </a:xfrm>
            <a:custGeom>
              <a:avLst/>
              <a:gdLst/>
              <a:ahLst/>
              <a:cxnLst>
                <a:cxn ang="0">
                  <a:pos x="376" y="349"/>
                </a:cxn>
                <a:cxn ang="0">
                  <a:pos x="472" y="253"/>
                </a:cxn>
                <a:cxn ang="0">
                  <a:pos x="696" y="29"/>
                </a:cxn>
                <a:cxn ang="0">
                  <a:pos x="824" y="77"/>
                </a:cxn>
                <a:cxn ang="0">
                  <a:pos x="936" y="125"/>
                </a:cxn>
                <a:cxn ang="0">
                  <a:pos x="1096" y="253"/>
                </a:cxn>
                <a:cxn ang="0">
                  <a:pos x="1096" y="349"/>
                </a:cxn>
                <a:cxn ang="0">
                  <a:pos x="1192" y="301"/>
                </a:cxn>
                <a:cxn ang="0">
                  <a:pos x="1360" y="437"/>
                </a:cxn>
                <a:cxn ang="0">
                  <a:pos x="1456" y="485"/>
                </a:cxn>
                <a:cxn ang="0">
                  <a:pos x="1552" y="533"/>
                </a:cxn>
                <a:cxn ang="0">
                  <a:pos x="1600" y="629"/>
                </a:cxn>
                <a:cxn ang="0">
                  <a:pos x="1552" y="773"/>
                </a:cxn>
                <a:cxn ang="0">
                  <a:pos x="1360" y="1013"/>
                </a:cxn>
                <a:cxn ang="0">
                  <a:pos x="1312" y="1013"/>
                </a:cxn>
                <a:cxn ang="0">
                  <a:pos x="1312" y="1061"/>
                </a:cxn>
                <a:cxn ang="0">
                  <a:pos x="1312" y="1109"/>
                </a:cxn>
                <a:cxn ang="0">
                  <a:pos x="1216" y="1301"/>
                </a:cxn>
                <a:cxn ang="0">
                  <a:pos x="976" y="1541"/>
                </a:cxn>
                <a:cxn ang="0">
                  <a:pos x="784" y="1541"/>
                </a:cxn>
                <a:cxn ang="0">
                  <a:pos x="688" y="1493"/>
                </a:cxn>
                <a:cxn ang="0">
                  <a:pos x="544" y="1397"/>
                </a:cxn>
                <a:cxn ang="0">
                  <a:pos x="544" y="1301"/>
                </a:cxn>
                <a:cxn ang="0">
                  <a:pos x="448" y="1349"/>
                </a:cxn>
                <a:cxn ang="0">
                  <a:pos x="352" y="1301"/>
                </a:cxn>
                <a:cxn ang="0">
                  <a:pos x="160" y="1157"/>
                </a:cxn>
                <a:cxn ang="0">
                  <a:pos x="16" y="1061"/>
                </a:cxn>
                <a:cxn ang="0">
                  <a:pos x="64" y="869"/>
                </a:cxn>
                <a:cxn ang="0">
                  <a:pos x="304" y="533"/>
                </a:cxn>
                <a:cxn ang="0">
                  <a:pos x="304" y="485"/>
                </a:cxn>
                <a:cxn ang="0">
                  <a:pos x="400" y="485"/>
                </a:cxn>
                <a:cxn ang="0">
                  <a:pos x="400" y="437"/>
                </a:cxn>
                <a:cxn ang="0">
                  <a:pos x="400" y="341"/>
                </a:cxn>
              </a:cxnLst>
              <a:rect l="0" t="0" r="r" b="b"/>
              <a:pathLst>
                <a:path w="1600" h="1581">
                  <a:moveTo>
                    <a:pt x="376" y="349"/>
                  </a:moveTo>
                  <a:cubicBezTo>
                    <a:pt x="392" y="336"/>
                    <a:pt x="419" y="306"/>
                    <a:pt x="472" y="253"/>
                  </a:cubicBezTo>
                  <a:cubicBezTo>
                    <a:pt x="525" y="200"/>
                    <a:pt x="637" y="58"/>
                    <a:pt x="696" y="29"/>
                  </a:cubicBezTo>
                  <a:cubicBezTo>
                    <a:pt x="755" y="0"/>
                    <a:pt x="784" y="61"/>
                    <a:pt x="824" y="77"/>
                  </a:cubicBezTo>
                  <a:cubicBezTo>
                    <a:pt x="864" y="93"/>
                    <a:pt x="891" y="96"/>
                    <a:pt x="936" y="125"/>
                  </a:cubicBezTo>
                  <a:cubicBezTo>
                    <a:pt x="981" y="154"/>
                    <a:pt x="1069" y="216"/>
                    <a:pt x="1096" y="253"/>
                  </a:cubicBezTo>
                  <a:cubicBezTo>
                    <a:pt x="1123" y="290"/>
                    <a:pt x="1080" y="341"/>
                    <a:pt x="1096" y="349"/>
                  </a:cubicBezTo>
                  <a:cubicBezTo>
                    <a:pt x="1112" y="357"/>
                    <a:pt x="1148" y="286"/>
                    <a:pt x="1192" y="301"/>
                  </a:cubicBezTo>
                  <a:cubicBezTo>
                    <a:pt x="1236" y="316"/>
                    <a:pt x="1316" y="406"/>
                    <a:pt x="1360" y="437"/>
                  </a:cubicBezTo>
                  <a:cubicBezTo>
                    <a:pt x="1404" y="468"/>
                    <a:pt x="1424" y="469"/>
                    <a:pt x="1456" y="485"/>
                  </a:cubicBezTo>
                  <a:cubicBezTo>
                    <a:pt x="1488" y="501"/>
                    <a:pt x="1528" y="509"/>
                    <a:pt x="1552" y="533"/>
                  </a:cubicBezTo>
                  <a:cubicBezTo>
                    <a:pt x="1576" y="557"/>
                    <a:pt x="1600" y="589"/>
                    <a:pt x="1600" y="629"/>
                  </a:cubicBezTo>
                  <a:cubicBezTo>
                    <a:pt x="1600" y="669"/>
                    <a:pt x="1592" y="709"/>
                    <a:pt x="1552" y="773"/>
                  </a:cubicBezTo>
                  <a:cubicBezTo>
                    <a:pt x="1512" y="837"/>
                    <a:pt x="1400" y="973"/>
                    <a:pt x="1360" y="1013"/>
                  </a:cubicBezTo>
                  <a:cubicBezTo>
                    <a:pt x="1320" y="1053"/>
                    <a:pt x="1320" y="1005"/>
                    <a:pt x="1312" y="1013"/>
                  </a:cubicBezTo>
                  <a:cubicBezTo>
                    <a:pt x="1304" y="1021"/>
                    <a:pt x="1312" y="1045"/>
                    <a:pt x="1312" y="1061"/>
                  </a:cubicBezTo>
                  <a:cubicBezTo>
                    <a:pt x="1312" y="1077"/>
                    <a:pt x="1328" y="1069"/>
                    <a:pt x="1312" y="1109"/>
                  </a:cubicBezTo>
                  <a:cubicBezTo>
                    <a:pt x="1296" y="1149"/>
                    <a:pt x="1272" y="1229"/>
                    <a:pt x="1216" y="1301"/>
                  </a:cubicBezTo>
                  <a:cubicBezTo>
                    <a:pt x="1160" y="1373"/>
                    <a:pt x="1048" y="1501"/>
                    <a:pt x="976" y="1541"/>
                  </a:cubicBezTo>
                  <a:cubicBezTo>
                    <a:pt x="904" y="1581"/>
                    <a:pt x="832" y="1549"/>
                    <a:pt x="784" y="1541"/>
                  </a:cubicBezTo>
                  <a:cubicBezTo>
                    <a:pt x="736" y="1533"/>
                    <a:pt x="728" y="1517"/>
                    <a:pt x="688" y="1493"/>
                  </a:cubicBezTo>
                  <a:cubicBezTo>
                    <a:pt x="648" y="1469"/>
                    <a:pt x="568" y="1429"/>
                    <a:pt x="544" y="1397"/>
                  </a:cubicBezTo>
                  <a:cubicBezTo>
                    <a:pt x="520" y="1365"/>
                    <a:pt x="560" y="1309"/>
                    <a:pt x="544" y="1301"/>
                  </a:cubicBezTo>
                  <a:cubicBezTo>
                    <a:pt x="528" y="1293"/>
                    <a:pt x="480" y="1349"/>
                    <a:pt x="448" y="1349"/>
                  </a:cubicBezTo>
                  <a:cubicBezTo>
                    <a:pt x="416" y="1349"/>
                    <a:pt x="400" y="1333"/>
                    <a:pt x="352" y="1301"/>
                  </a:cubicBezTo>
                  <a:cubicBezTo>
                    <a:pt x="304" y="1269"/>
                    <a:pt x="216" y="1197"/>
                    <a:pt x="160" y="1157"/>
                  </a:cubicBezTo>
                  <a:cubicBezTo>
                    <a:pt x="104" y="1117"/>
                    <a:pt x="32" y="1109"/>
                    <a:pt x="16" y="1061"/>
                  </a:cubicBezTo>
                  <a:cubicBezTo>
                    <a:pt x="0" y="1013"/>
                    <a:pt x="16" y="957"/>
                    <a:pt x="64" y="869"/>
                  </a:cubicBezTo>
                  <a:cubicBezTo>
                    <a:pt x="112" y="781"/>
                    <a:pt x="264" y="597"/>
                    <a:pt x="304" y="533"/>
                  </a:cubicBezTo>
                  <a:cubicBezTo>
                    <a:pt x="344" y="469"/>
                    <a:pt x="288" y="493"/>
                    <a:pt x="304" y="485"/>
                  </a:cubicBezTo>
                  <a:cubicBezTo>
                    <a:pt x="320" y="477"/>
                    <a:pt x="384" y="493"/>
                    <a:pt x="400" y="485"/>
                  </a:cubicBezTo>
                  <a:cubicBezTo>
                    <a:pt x="416" y="477"/>
                    <a:pt x="400" y="461"/>
                    <a:pt x="400" y="437"/>
                  </a:cubicBezTo>
                  <a:cubicBezTo>
                    <a:pt x="400" y="413"/>
                    <a:pt x="400" y="377"/>
                    <a:pt x="400" y="341"/>
                  </a:cubicBezTo>
                </a:path>
              </a:pathLst>
            </a:custGeom>
            <a:blipFill dpi="0" rotWithShape="1">
              <a:blip r:embed="rId6"/>
              <a:srcRect/>
              <a:tile tx="0" ty="0" sx="100000" sy="100000" flip="none" algn="tl"/>
            </a:blipFill>
            <a:ln w="28575" cap="flat" cmpd="sng">
              <a:solidFill>
                <a:schemeClr val="tx2"/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574" name="Freeform 8"/>
            <p:cNvSpPr>
              <a:spLocks/>
            </p:cNvSpPr>
            <p:nvPr/>
          </p:nvSpPr>
          <p:spPr bwMode="auto">
            <a:xfrm>
              <a:off x="3840" y="2160"/>
              <a:ext cx="1048" cy="72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2" y="40"/>
                </a:cxn>
                <a:cxn ang="0">
                  <a:pos x="360" y="184"/>
                </a:cxn>
                <a:cxn ang="0">
                  <a:pos x="648" y="343"/>
                </a:cxn>
                <a:cxn ang="0">
                  <a:pos x="968" y="536"/>
                </a:cxn>
                <a:cxn ang="0">
                  <a:pos x="1000" y="632"/>
                </a:cxn>
                <a:cxn ang="0">
                  <a:pos x="1048" y="728"/>
                </a:cxn>
              </a:cxnLst>
              <a:rect l="0" t="0" r="r" b="b"/>
              <a:pathLst>
                <a:path w="1048" h="728">
                  <a:moveTo>
                    <a:pt x="0" y="0"/>
                  </a:moveTo>
                  <a:cubicBezTo>
                    <a:pt x="25" y="7"/>
                    <a:pt x="92" y="9"/>
                    <a:pt x="152" y="40"/>
                  </a:cubicBezTo>
                  <a:cubicBezTo>
                    <a:pt x="212" y="71"/>
                    <a:pt x="277" y="133"/>
                    <a:pt x="360" y="184"/>
                  </a:cubicBezTo>
                  <a:cubicBezTo>
                    <a:pt x="443" y="235"/>
                    <a:pt x="547" y="284"/>
                    <a:pt x="648" y="343"/>
                  </a:cubicBezTo>
                  <a:cubicBezTo>
                    <a:pt x="749" y="402"/>
                    <a:pt x="909" y="488"/>
                    <a:pt x="968" y="536"/>
                  </a:cubicBezTo>
                  <a:cubicBezTo>
                    <a:pt x="1027" y="584"/>
                    <a:pt x="987" y="600"/>
                    <a:pt x="1000" y="632"/>
                  </a:cubicBezTo>
                  <a:cubicBezTo>
                    <a:pt x="1013" y="664"/>
                    <a:pt x="1038" y="708"/>
                    <a:pt x="1048" y="728"/>
                  </a:cubicBezTo>
                </a:path>
              </a:pathLst>
            </a:custGeom>
            <a:noFill/>
            <a:ln w="28575" cap="flat" cmpd="sng">
              <a:solidFill>
                <a:schemeClr val="tx2"/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575" name="Freeform 9"/>
            <p:cNvSpPr>
              <a:spLocks/>
            </p:cNvSpPr>
            <p:nvPr/>
          </p:nvSpPr>
          <p:spPr bwMode="auto">
            <a:xfrm>
              <a:off x="3925" y="1992"/>
              <a:ext cx="675" cy="1168"/>
            </a:xfrm>
            <a:custGeom>
              <a:avLst/>
              <a:gdLst/>
              <a:ahLst/>
              <a:cxnLst>
                <a:cxn ang="0">
                  <a:pos x="3" y="1168"/>
                </a:cxn>
                <a:cxn ang="0">
                  <a:pos x="35" y="1040"/>
                </a:cxn>
                <a:cxn ang="0">
                  <a:pos x="211" y="880"/>
                </a:cxn>
                <a:cxn ang="0">
                  <a:pos x="435" y="640"/>
                </a:cxn>
                <a:cxn ang="0">
                  <a:pos x="579" y="336"/>
                </a:cxn>
                <a:cxn ang="0">
                  <a:pos x="675" y="0"/>
                </a:cxn>
              </a:cxnLst>
              <a:rect l="0" t="0" r="r" b="b"/>
              <a:pathLst>
                <a:path w="675" h="1168">
                  <a:moveTo>
                    <a:pt x="3" y="1168"/>
                  </a:moveTo>
                  <a:cubicBezTo>
                    <a:pt x="8" y="1147"/>
                    <a:pt x="0" y="1088"/>
                    <a:pt x="35" y="1040"/>
                  </a:cubicBezTo>
                  <a:cubicBezTo>
                    <a:pt x="70" y="992"/>
                    <a:pt x="144" y="947"/>
                    <a:pt x="211" y="880"/>
                  </a:cubicBezTo>
                  <a:cubicBezTo>
                    <a:pt x="278" y="813"/>
                    <a:pt x="374" y="731"/>
                    <a:pt x="435" y="640"/>
                  </a:cubicBezTo>
                  <a:cubicBezTo>
                    <a:pt x="496" y="549"/>
                    <a:pt x="539" y="443"/>
                    <a:pt x="579" y="336"/>
                  </a:cubicBezTo>
                  <a:cubicBezTo>
                    <a:pt x="619" y="229"/>
                    <a:pt x="655" y="70"/>
                    <a:pt x="675" y="0"/>
                  </a:cubicBezTo>
                </a:path>
              </a:pathLst>
            </a:custGeom>
            <a:noFill/>
            <a:ln w="28575" cap="flat" cmpd="sng">
              <a:solidFill>
                <a:schemeClr val="tx2"/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  <p:txBody>
            <a:bodyPr/>
            <a:lstStyle/>
            <a:p>
              <a:endParaRPr lang="ru-RU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500"/>
                            </p:stCondLst>
                            <p:childTnLst>
                              <p:par>
                                <p:cTn id="5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500"/>
                            </p:stCondLst>
                            <p:childTnLst>
                              <p:par>
                                <p:cTn id="6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9500"/>
                            </p:stCondLst>
                            <p:childTnLst>
                              <p:par>
                                <p:cTn id="8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0"/>
                            </p:stCondLst>
                            <p:childTnLst>
                              <p:par>
                                <p:cTn id="8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500"/>
                            </p:stCondLst>
                            <p:childTnLst>
                              <p:par>
                                <p:cTn id="9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1000"/>
                            </p:stCondLst>
                            <p:childTnLst>
                              <p:par>
                                <p:cTn id="9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4000"/>
                            </p:stCondLst>
                            <p:childTnLst>
                              <p:par>
                                <p:cTn id="1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4500"/>
                            </p:stCondLst>
                            <p:childTnLst>
                              <p:par>
                                <p:cTn id="12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5" dur="80"/>
                                        <p:tgtEl>
                                          <p:spTgt spid="5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6" dur="80"/>
                                        <p:tgtEl>
                                          <p:spTgt spid="5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7" dur="80"/>
                                        <p:tgtEl>
                                          <p:spTgt spid="5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46" grpId="0"/>
      <p:bldP spid="547" grpId="0"/>
      <p:bldP spid="548" grpId="0"/>
      <p:bldP spid="549" grpId="0"/>
      <p:bldP spid="55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WordArt 4"/>
          <p:cNvSpPr>
            <a:spLocks noChangeArrowheads="1" noChangeShapeType="1" noTextEdit="1"/>
          </p:cNvSpPr>
          <p:nvPr/>
        </p:nvSpPr>
        <p:spPr bwMode="auto">
          <a:xfrm>
            <a:off x="1979613" y="1412875"/>
            <a:ext cx="6264275" cy="32400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CC66FF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Зарядка</a:t>
            </a:r>
          </a:p>
          <a:p>
            <a:pPr algn="ctr"/>
            <a:r>
              <a:rPr lang="ru-RU" sz="3600" b="1" i="1" kern="10" dirty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CC66FF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Для очей</a:t>
            </a:r>
          </a:p>
        </p:txBody>
      </p:sp>
      <p:pic>
        <p:nvPicPr>
          <p:cNvPr id="3" name="0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4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287</TotalTime>
  <Words>229</Words>
  <PresentationFormat>Экран (4:3)</PresentationFormat>
  <Paragraphs>43</Paragraphs>
  <Slides>17</Slides>
  <Notes>5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Ляна</dc:creator>
  <cp:lastModifiedBy>Ляна</cp:lastModifiedBy>
  <cp:revision>53</cp:revision>
  <dcterms:created xsi:type="dcterms:W3CDTF">2010-02-11T12:42:45Z</dcterms:created>
  <dcterms:modified xsi:type="dcterms:W3CDTF">2010-02-17T13:35:29Z</dcterms:modified>
</cp:coreProperties>
</file>